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2"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umsplatzhalter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9BCDFC-589F-4368-AAD8-C35C7EDAA3B5}"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11/2/2020</a:t>
            </a:fld>
            <a:endParaRPr lang="en-US" sz="1200" b="0" i="0" u="none" strike="noStrike" kern="1200" cap="none" spc="0" baseline="0">
              <a:solidFill>
                <a:srgbClr val="000000"/>
              </a:solidFill>
              <a:uFillTx/>
              <a:latin typeface="Calibri"/>
            </a:endParaRPr>
          </a:p>
        </p:txBody>
      </p:sp>
      <p:sp>
        <p:nvSpPr>
          <p:cNvPr id="4" name="Fußzeilenplatzhalter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Foliennummernplatzhalter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BB69CE-F5D4-43B7-88EC-06BF26F0291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200" b="0" i="0" u="none" strike="noStrike" kern="1200" cap="none" spc="0" baseline="0">
              <a:solidFill>
                <a:srgbClr val="000000"/>
              </a:solidFill>
              <a:uFillTx/>
              <a:latin typeface="Calibri"/>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3" name="Datumsplatzhalt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58EB4DE2-EA3D-4226-A0AF-EB6AAAF694FB}" type="datetime1">
              <a:rPr lang="de-DE"/>
              <a:pPr lvl="0"/>
              <a:t>02.11.2020</a:t>
            </a:fld>
            <a:endParaRPr lang="de-DE"/>
          </a:p>
        </p:txBody>
      </p:sp>
      <p:sp>
        <p:nvSpPr>
          <p:cNvPr id="4" name="Folienbildplatzhalter 3"/>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Notizenplatzhalt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7" name="Foliennummernplatzhalt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FB5623F2-93DA-4249-8078-4C76B6D7FA9C}" type="slidenum">
              <a:rPr/>
              <a:pPr lvl="0"/>
              <a:t>‹#›</a:t>
            </a:fld>
            <a:endParaRPr lang="de-DE"/>
          </a:p>
        </p:txBody>
      </p:sp>
    </p:spTree>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euki.de/beacon" TargetMode="External"/><Relationship Id="rId2" Type="http://schemas.openxmlformats.org/officeDocument/2006/relationships/hyperlink" Target="mailto:Beacon_helpdesk@navigant.com" TargetMode="External"/><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school">
    <p:spTree>
      <p:nvGrpSpPr>
        <p:cNvPr id="1" name=""/>
        <p:cNvGrpSpPr/>
        <p:nvPr/>
      </p:nvGrpSpPr>
      <p:grpSpPr>
        <a:xfrm>
          <a:off x="0" y="0"/>
          <a:ext cx="0" cy="0"/>
          <a:chOff x="0" y="0"/>
          <a:chExt cx="0" cy="0"/>
        </a:xfrm>
      </p:grpSpPr>
      <p:pic>
        <p:nvPicPr>
          <p:cNvPr id="2" name="Bild 6" descr="The picture shows a classroom situation with children sitting on desks and looking at the teacher."/>
          <p:cNvPicPr>
            <a:picLocks noChangeAspect="1"/>
          </p:cNvPicPr>
          <p:nvPr/>
        </p:nvPicPr>
        <p:blipFill>
          <a:blip r:embed="rId2" cstate="print"/>
          <a:stretch>
            <a:fillRect/>
          </a:stretch>
        </p:blipFill>
        <p:spPr>
          <a:xfrm>
            <a:off x="5398544" y="1055757"/>
            <a:ext cx="3743928" cy="5004081"/>
          </a:xfrm>
          <a:prstGeom prst="rect">
            <a:avLst/>
          </a:prstGeom>
          <a:noFill/>
          <a:ln>
            <a:noFill/>
          </a:ln>
        </p:spPr>
      </p:pic>
      <p:pic>
        <p:nvPicPr>
          <p:cNvPr id="3"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p:cNvPicPr>
            <a:picLocks noChangeAspect="1"/>
          </p:cNvPicPr>
          <p:nvPr/>
        </p:nvPicPr>
        <p:blipFill>
          <a:blip r:embed="rId3" cstate="print"/>
          <a:srcRect t="15290" b="11640"/>
          <a:stretch>
            <a:fillRect/>
          </a:stretch>
        </p:blipFill>
        <p:spPr>
          <a:xfrm>
            <a:off x="0" y="1049557"/>
            <a:ext cx="9142472" cy="5010281"/>
          </a:xfrm>
          <a:prstGeom prst="rect">
            <a:avLst/>
          </a:prstGeom>
          <a:noFill/>
          <a:ln>
            <a:noFill/>
          </a:ln>
        </p:spPr>
      </p:pic>
      <p:sp>
        <p:nvSpPr>
          <p:cNvPr id="4" name="Titel 1"/>
          <p:cNvSpPr txBox="1">
            <a:spLocks noGrp="1"/>
          </p:cNvSpPr>
          <p:nvPr>
            <p:ph type="ctrTitle"/>
          </p:nvPr>
        </p:nvSpPr>
        <p:spPr>
          <a:xfrm>
            <a:off x="160495" y="978014"/>
            <a:ext cx="6858000" cy="2387598"/>
          </a:xfrm>
        </p:spPr>
        <p:txBody>
          <a:bodyPr/>
          <a:lstStyle>
            <a:lvl1pPr>
              <a:defRPr>
                <a:solidFill>
                  <a:srgbClr val="FFFFFF"/>
                </a:solidFill>
              </a:defRPr>
            </a:lvl1pPr>
          </a:lstStyle>
          <a:p>
            <a:pPr lvl="0"/>
            <a:r>
              <a:rPr lang="de-DE"/>
              <a:t>MASTERTITELFORMAT BEARBEITEN</a:t>
            </a:r>
          </a:p>
        </p:txBody>
      </p:sp>
      <p:sp>
        <p:nvSpPr>
          <p:cNvPr id="5" name="Untertitel 2"/>
          <p:cNvSpPr txBox="1">
            <a:spLocks noGrp="1"/>
          </p:cNvSpPr>
          <p:nvPr>
            <p:ph type="subTitle" idx="1"/>
          </p:nvPr>
        </p:nvSpPr>
        <p:spPr>
          <a:xfrm>
            <a:off x="160495" y="3244556"/>
            <a:ext cx="6858000" cy="1655758"/>
          </a:xfrm>
        </p:spPr>
        <p:txBody>
          <a:bodyPr/>
          <a:lstStyle>
            <a:lvl1pPr marL="0" indent="0">
              <a:buNone/>
              <a:defRPr sz="1800">
                <a:solidFill>
                  <a:srgbClr val="FFFFFF"/>
                </a:solidFill>
                <a:latin typeface="Cambria"/>
                <a:ea typeface="Cambria"/>
                <a:cs typeface="Cambria"/>
              </a:defRPr>
            </a:lvl1pPr>
          </a:lstStyle>
          <a:p>
            <a:pPr lvl="0"/>
            <a:r>
              <a:rPr lang="de-DE"/>
              <a:t>Formatvorlage des Untertitelmasters durch Klicken bearbeiten</a:t>
            </a:r>
          </a:p>
        </p:txBody>
      </p:sp>
      <p:sp>
        <p:nvSpPr>
          <p:cNvPr id="6" name="Textfeld 7"/>
          <p:cNvSpPr txBox="1"/>
          <p:nvPr/>
        </p:nvSpPr>
        <p:spPr>
          <a:xfrm>
            <a:off x="9487759" y="-247509"/>
            <a:ext cx="18472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7" name="Bild 3"/>
          <p:cNvPicPr>
            <a:picLocks noChangeAspect="1"/>
          </p:cNvPicPr>
          <p:nvPr/>
        </p:nvPicPr>
        <p:blipFill>
          <a:blip r:embed="rId4" cstate="print"/>
          <a:stretch>
            <a:fillRect/>
          </a:stretch>
        </p:blipFill>
        <p:spPr>
          <a:xfrm>
            <a:off x="270955" y="347883"/>
            <a:ext cx="1862331" cy="310383"/>
          </a:xfrm>
          <a:prstGeom prst="rect">
            <a:avLst/>
          </a:prstGeom>
          <a:noFill/>
          <a:ln>
            <a:noFill/>
          </a:ln>
        </p:spPr>
      </p:pic>
      <p:pic>
        <p:nvPicPr>
          <p:cNvPr id="8" name="Bild 9"/>
          <p:cNvPicPr>
            <a:picLocks noChangeAspect="1"/>
          </p:cNvPicPr>
          <p:nvPr/>
        </p:nvPicPr>
        <p:blipFill>
          <a:blip r:embed="rId5" cstate="print"/>
          <a:stretch>
            <a:fillRect/>
          </a:stretch>
        </p:blipFill>
        <p:spPr>
          <a:xfrm>
            <a:off x="0" y="6065087"/>
            <a:ext cx="9142472" cy="792912"/>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_ contact">
    <p:spTree>
      <p:nvGrpSpPr>
        <p:cNvPr id="1" name=""/>
        <p:cNvGrpSpPr/>
        <p:nvPr/>
      </p:nvGrpSpPr>
      <p:grpSpPr>
        <a:xfrm>
          <a:off x="0" y="0"/>
          <a:ext cx="0" cy="0"/>
          <a:chOff x="0" y="0"/>
          <a:chExt cx="0" cy="0"/>
        </a:xfrm>
      </p:grpSpPr>
      <p:sp>
        <p:nvSpPr>
          <p:cNvPr id="2" name="Rechteck 4"/>
          <p:cNvSpPr/>
          <p:nvPr/>
        </p:nvSpPr>
        <p:spPr>
          <a:xfrm>
            <a:off x="3419" y="959370"/>
            <a:ext cx="9140580" cy="5074170"/>
          </a:xfrm>
          <a:prstGeom prst="rect">
            <a:avLst/>
          </a:prstGeom>
          <a:gradFill>
            <a:gsLst>
              <a:gs pos="0">
                <a:srgbClr val="34C374"/>
              </a:gs>
              <a:gs pos="100000">
                <a:srgbClr val="07ACC6"/>
              </a:gs>
            </a:gsLst>
            <a:lin ang="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feld 1"/>
          <p:cNvSpPr txBox="1"/>
          <p:nvPr/>
        </p:nvSpPr>
        <p:spPr>
          <a:xfrm>
            <a:off x="202365" y="4422102"/>
            <a:ext cx="3957404" cy="23390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Cambria"/>
                <a:ea typeface="Cambria"/>
                <a:cs typeface="Cambria"/>
              </a:rPr>
              <a:t>Contact us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hlinkClick r:id="rId2"/>
              </a:rPr>
              <a:t>XXX@navigant.com</a:t>
            </a:r>
            <a:endParaRPr lang="en-US" sz="16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Cambria"/>
                <a:ea typeface="Cambria"/>
                <a:cs typeface="Cambria"/>
              </a:rPr>
              <a:t>Visit us on the internet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hlinkClick r:id="rId3"/>
              </a:rPr>
              <a:t>http://www.euki.de/euki-projects</a:t>
            </a:r>
            <a:endParaRPr lang="en-US" sz="16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Calibri"/>
              </a:rPr>
              <a:t>©2020 Three4Climate | All rights reserved.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Bild 6"/>
          <p:cNvPicPr>
            <a:picLocks noChangeAspect="1"/>
          </p:cNvPicPr>
          <p:nvPr/>
        </p:nvPicPr>
        <p:blipFill>
          <a:blip r:embed="rId4" cstate="print"/>
          <a:stretch>
            <a:fillRect/>
          </a:stretch>
        </p:blipFill>
        <p:spPr>
          <a:xfrm>
            <a:off x="270955" y="347883"/>
            <a:ext cx="1862331" cy="310383"/>
          </a:xfrm>
          <a:prstGeom prst="rect">
            <a:avLst/>
          </a:prstGeom>
          <a:noFill/>
          <a:ln>
            <a:noFill/>
          </a:ln>
        </p:spPr>
      </p:pic>
      <p:pic>
        <p:nvPicPr>
          <p:cNvPr id="5" name="Bild 5"/>
          <p:cNvPicPr>
            <a:picLocks noChangeAspect="1"/>
          </p:cNvPicPr>
          <p:nvPr/>
        </p:nvPicPr>
        <p:blipFill>
          <a:blip r:embed="rId5" cstate="print"/>
          <a:stretch>
            <a:fillRect/>
          </a:stretch>
        </p:blipFill>
        <p:spPr>
          <a:xfrm>
            <a:off x="0" y="6065087"/>
            <a:ext cx="9142472" cy="792912"/>
          </a:xfrm>
          <a:prstGeom prst="rect">
            <a:avLst/>
          </a:prstGeom>
          <a:noFill/>
          <a:ln>
            <a:noFill/>
          </a:ln>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Inhaltsplatzhalter 2"/>
          <p:cNvSpPr txBox="1">
            <a:spLocks noGrp="1"/>
          </p:cNvSpPr>
          <p:nvPr>
            <p:ph idx="4294967295"/>
          </p:nvPr>
        </p:nvSpPr>
        <p:spPr>
          <a:xfrm>
            <a:off x="1474570" y="1825627"/>
            <a:ext cx="7040779" cy="3931115"/>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 name="Textplatzhalter 9"/>
          <p:cNvSpPr txBox="1">
            <a:spLocks noGrp="1"/>
          </p:cNvSpPr>
          <p:nvPr>
            <p:ph type="body" idx="4294967295"/>
          </p:nvPr>
        </p:nvSpPr>
        <p:spPr>
          <a:xfrm>
            <a:off x="1474570" y="913110"/>
            <a:ext cx="7040779" cy="623675"/>
          </a:xfrm>
        </p:spPr>
        <p:txBody>
          <a:bodyPr/>
          <a:lstStyle>
            <a:lvl1pPr marL="0" indent="0">
              <a:buNone/>
              <a:defRPr sz="2200">
                <a:solidFill>
                  <a:srgbClr val="026093"/>
                </a:solidFill>
                <a:latin typeface="Cambria"/>
                <a:ea typeface="Cambria"/>
                <a:cs typeface="Cambria"/>
              </a:defRPr>
            </a:lvl1pPr>
          </a:lstStyle>
          <a:p>
            <a:pPr lvl="0"/>
            <a:r>
              <a:rPr lang="de-DE"/>
              <a:t>Formatvorlagen des Textmasters bearbeiten</a:t>
            </a:r>
          </a:p>
        </p:txBody>
      </p:sp>
      <p:sp>
        <p:nvSpPr>
          <p:cNvPr id="4" name="Titel 6"/>
          <p:cNvSpPr txBox="1">
            <a:spLocks noGrp="1"/>
          </p:cNvSpPr>
          <p:nvPr>
            <p:ph type="title"/>
          </p:nvPr>
        </p:nvSpPr>
        <p:spPr/>
        <p:txBody>
          <a:bodyPr/>
          <a:lstStyle>
            <a:lvl1pPr>
              <a:defRPr/>
            </a:lvl1pPr>
          </a:lstStyle>
          <a:p>
            <a:pPr lvl="0"/>
            <a:r>
              <a:rPr lang="de-DE"/>
              <a:t>Titelmasterformat durch Klicken bearbeiten</a:t>
            </a:r>
          </a:p>
        </p:txBody>
      </p:sp>
    </p:spTree>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Bildplatzhalter 2"/>
          <p:cNvSpPr txBox="1">
            <a:spLocks noGrp="1"/>
          </p:cNvSpPr>
          <p:nvPr>
            <p:ph type="pic" idx="4294967295"/>
          </p:nvPr>
        </p:nvSpPr>
        <p:spPr>
          <a:xfrm>
            <a:off x="1474570" y="1808161"/>
            <a:ext cx="7041968" cy="3960815"/>
          </a:xfrm>
        </p:spPr>
        <p:txBody>
          <a:bodyPr/>
          <a:lstStyle>
            <a:lvl1pPr marL="0" indent="0">
              <a:buNone/>
              <a:defRPr sz="2400"/>
            </a:lvl1pPr>
          </a:lstStyle>
          <a:p>
            <a:pPr lvl="0"/>
            <a:r>
              <a:rPr lang="de-DE"/>
              <a:t>Bild durch Klicken auf Symbol hinzufügen</a:t>
            </a:r>
          </a:p>
        </p:txBody>
      </p:sp>
      <p:sp>
        <p:nvSpPr>
          <p:cNvPr id="3" name="Textplatzhalter 9"/>
          <p:cNvSpPr txBox="1">
            <a:spLocks noGrp="1"/>
          </p:cNvSpPr>
          <p:nvPr>
            <p:ph type="body" idx="4294967295"/>
          </p:nvPr>
        </p:nvSpPr>
        <p:spPr>
          <a:xfrm>
            <a:off x="1474570" y="913110"/>
            <a:ext cx="7040779" cy="623675"/>
          </a:xfrm>
        </p:spPr>
        <p:txBody>
          <a:bodyPr/>
          <a:lstStyle>
            <a:lvl1pPr marL="0" indent="0">
              <a:buNone/>
              <a:defRPr sz="2200">
                <a:latin typeface="Cambria"/>
                <a:ea typeface="Cambria"/>
                <a:cs typeface="Cambria"/>
              </a:defRPr>
            </a:lvl1pPr>
          </a:lstStyle>
          <a:p>
            <a:pPr lvl="0"/>
            <a:r>
              <a:rPr lang="de-DE"/>
              <a:t>Formatvorlagen des Textmasters bearbeiten</a:t>
            </a:r>
          </a:p>
        </p:txBody>
      </p:sp>
      <p:sp>
        <p:nvSpPr>
          <p:cNvPr id="4" name="Titel 2"/>
          <p:cNvSpPr txBox="1">
            <a:spLocks noGrp="1"/>
          </p:cNvSpPr>
          <p:nvPr>
            <p:ph type="title"/>
          </p:nvPr>
        </p:nvSpPr>
        <p:spPr/>
        <p:txBody>
          <a:bodyPr/>
          <a:lstStyle>
            <a:lvl1pPr>
              <a:defRPr/>
            </a:lvl1pPr>
          </a:lstStyle>
          <a:p>
            <a:pPr lvl="0"/>
            <a:r>
              <a:rPr lang="de-DE"/>
              <a:t>Titelmasterformat durch Klicken bearbeiten</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ly picture">
    <p:spTree>
      <p:nvGrpSpPr>
        <p:cNvPr id="1" name=""/>
        <p:cNvGrpSpPr/>
        <p:nvPr/>
      </p:nvGrpSpPr>
      <p:grpSpPr>
        <a:xfrm>
          <a:off x="0" y="0"/>
          <a:ext cx="0" cy="0"/>
          <a:chOff x="0" y="0"/>
          <a:chExt cx="0" cy="0"/>
        </a:xfrm>
      </p:grpSpPr>
      <p:sp>
        <p:nvSpPr>
          <p:cNvPr id="2" name="Bildplatzhalter 2"/>
          <p:cNvSpPr txBox="1">
            <a:spLocks noGrp="1"/>
          </p:cNvSpPr>
          <p:nvPr>
            <p:ph type="pic" idx="4294967295"/>
          </p:nvPr>
        </p:nvSpPr>
        <p:spPr>
          <a:xfrm>
            <a:off x="0" y="0"/>
            <a:ext cx="9144000" cy="5981703"/>
          </a:xfrm>
        </p:spPr>
        <p:txBody>
          <a:bodyPr/>
          <a:lstStyle>
            <a:lvl1pPr>
              <a:defRPr/>
            </a:lvl1pPr>
          </a:lstStyle>
          <a:p>
            <a:pPr lvl="0"/>
            <a:r>
              <a:rPr lang="de-DE"/>
              <a:t>Bild durch Klicken auf Symbol hinzufügen</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picture with Title">
    <p:spTree>
      <p:nvGrpSpPr>
        <p:cNvPr id="1" name=""/>
        <p:cNvGrpSpPr/>
        <p:nvPr/>
      </p:nvGrpSpPr>
      <p:grpSpPr>
        <a:xfrm>
          <a:off x="0" y="0"/>
          <a:ext cx="0" cy="0"/>
          <a:chOff x="0" y="0"/>
          <a:chExt cx="0" cy="0"/>
        </a:xfrm>
      </p:grpSpPr>
      <p:sp>
        <p:nvSpPr>
          <p:cNvPr id="2" name="Bildplatzhalter 2"/>
          <p:cNvSpPr txBox="1">
            <a:spLocks noGrp="1"/>
          </p:cNvSpPr>
          <p:nvPr>
            <p:ph type="pic" idx="4294967295"/>
          </p:nvPr>
        </p:nvSpPr>
        <p:spPr>
          <a:xfrm>
            <a:off x="0" y="0"/>
            <a:ext cx="9144000" cy="5981703"/>
          </a:xfrm>
        </p:spPr>
        <p:txBody>
          <a:bodyPr/>
          <a:lstStyle>
            <a:lvl1pPr>
              <a:defRPr/>
            </a:lvl1pPr>
          </a:lstStyle>
          <a:p>
            <a:pPr lvl="0"/>
            <a:r>
              <a:rPr lang="de-DE"/>
              <a:t>Bild durch Klicken auf Symbol hinzufügen</a:t>
            </a:r>
          </a:p>
        </p:txBody>
      </p:sp>
      <p:sp>
        <p:nvSpPr>
          <p:cNvPr id="3" name="Titel 1"/>
          <p:cNvSpPr txBox="1">
            <a:spLocks noGrp="1"/>
          </p:cNvSpPr>
          <p:nvPr>
            <p:ph type="title"/>
          </p:nvPr>
        </p:nvSpPr>
        <p:spPr/>
        <p:txBody>
          <a:bodyPr/>
          <a:lstStyle>
            <a:lvl1pPr>
              <a:defRPr/>
            </a:lvl1pPr>
          </a:lstStyle>
          <a:p>
            <a:pPr lvl="0"/>
            <a:r>
              <a:rPr lang="de-DE"/>
              <a:t>Titelmasterformat durch Klicken bearbeiten</a:t>
            </a:r>
          </a:p>
        </p:txBody>
      </p:sp>
      <p:sp>
        <p:nvSpPr>
          <p:cNvPr id="4" name="Textplatzhalter 9"/>
          <p:cNvSpPr txBox="1">
            <a:spLocks noGrp="1"/>
          </p:cNvSpPr>
          <p:nvPr>
            <p:ph type="body" idx="4294967295"/>
          </p:nvPr>
        </p:nvSpPr>
        <p:spPr>
          <a:xfrm>
            <a:off x="1474570" y="913110"/>
            <a:ext cx="7040779" cy="623675"/>
          </a:xfrm>
        </p:spPr>
        <p:txBody>
          <a:bodyPr/>
          <a:lstStyle>
            <a:lvl1pPr marL="0" indent="0">
              <a:buNone/>
              <a:defRPr sz="2200">
                <a:solidFill>
                  <a:srgbClr val="FFFFFF"/>
                </a:solidFill>
                <a:latin typeface="Cambria"/>
                <a:ea typeface="Cambria"/>
                <a:cs typeface="Cambria"/>
              </a:defRPr>
            </a:lvl1pPr>
          </a:lstStyle>
          <a:p>
            <a:pPr lvl="0"/>
            <a:r>
              <a:rPr lang="de-DE"/>
              <a:t>Formatvorlagen des Textmasters bearbeiten</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hapter Title">
    <p:spTree>
      <p:nvGrpSpPr>
        <p:cNvPr id="1" name=""/>
        <p:cNvGrpSpPr/>
        <p:nvPr/>
      </p:nvGrpSpPr>
      <p:grpSpPr>
        <a:xfrm>
          <a:off x="0" y="0"/>
          <a:ext cx="0" cy="0"/>
          <a:chOff x="0" y="0"/>
          <a:chExt cx="0" cy="0"/>
        </a:xfrm>
      </p:grpSpPr>
      <p:sp>
        <p:nvSpPr>
          <p:cNvPr id="2" name="Textplatzhalter 2"/>
          <p:cNvSpPr txBox="1">
            <a:spLocks noGrp="1"/>
          </p:cNvSpPr>
          <p:nvPr>
            <p:ph type="body" idx="1"/>
          </p:nvPr>
        </p:nvSpPr>
        <p:spPr>
          <a:xfrm>
            <a:off x="1474570" y="4589465"/>
            <a:ext cx="7036015" cy="1185263"/>
          </a:xfrm>
        </p:spPr>
        <p:txBody>
          <a:bodyPr/>
          <a:lstStyle>
            <a:lvl1pPr marL="0" indent="0">
              <a:buNone/>
              <a:defRPr sz="1800">
                <a:solidFill>
                  <a:srgbClr val="026093"/>
                </a:solidFill>
                <a:latin typeface="Cambria"/>
                <a:ea typeface="Cambria"/>
                <a:cs typeface="Cambria"/>
              </a:defRPr>
            </a:lvl1pPr>
          </a:lstStyle>
          <a:p>
            <a:pPr lvl="0"/>
            <a:r>
              <a:rPr lang="de-DE"/>
              <a:t>Formatvorlagen des Textmasters bearbeiten</a:t>
            </a:r>
          </a:p>
        </p:txBody>
      </p:sp>
      <p:sp>
        <p:nvSpPr>
          <p:cNvPr id="3" name="Titel 1"/>
          <p:cNvSpPr txBox="1">
            <a:spLocks noGrp="1"/>
          </p:cNvSpPr>
          <p:nvPr>
            <p:ph type="title"/>
          </p:nvPr>
        </p:nvSpPr>
        <p:spPr>
          <a:xfrm>
            <a:off x="1474570" y="1709735"/>
            <a:ext cx="7036015" cy="2852735"/>
          </a:xfrm>
        </p:spPr>
        <p:txBody>
          <a:bodyPr/>
          <a:lstStyle>
            <a:lvl1pPr>
              <a:defRPr/>
            </a:lvl1pPr>
          </a:lstStyle>
          <a:p>
            <a:pPr lvl="0"/>
            <a:r>
              <a:rPr lang="de-DE"/>
              <a:t>MASTERTITELFORMAT BEARBEITEN</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Inhaltsplatzhalter 3"/>
          <p:cNvSpPr txBox="1">
            <a:spLocks noGrp="1"/>
          </p:cNvSpPr>
          <p:nvPr>
            <p:ph idx="4294967295"/>
          </p:nvPr>
        </p:nvSpPr>
        <p:spPr>
          <a:xfrm>
            <a:off x="5016846" y="1825627"/>
            <a:ext cx="3498503" cy="3965579"/>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 name="Inhaltsplatzhalter 2"/>
          <p:cNvSpPr txBox="1">
            <a:spLocks noGrp="1"/>
          </p:cNvSpPr>
          <p:nvPr>
            <p:ph idx="4294967295"/>
          </p:nvPr>
        </p:nvSpPr>
        <p:spPr>
          <a:xfrm>
            <a:off x="1474570" y="1825627"/>
            <a:ext cx="3476365" cy="3965579"/>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9"/>
          <p:cNvSpPr txBox="1">
            <a:spLocks noGrp="1"/>
          </p:cNvSpPr>
          <p:nvPr>
            <p:ph type="body" idx="4294967295"/>
          </p:nvPr>
        </p:nvSpPr>
        <p:spPr>
          <a:xfrm>
            <a:off x="1474570" y="913110"/>
            <a:ext cx="7040779" cy="623675"/>
          </a:xfrm>
        </p:spPr>
        <p:txBody>
          <a:bodyPr/>
          <a:lstStyle>
            <a:lvl1pPr marL="0" indent="0">
              <a:buNone/>
              <a:defRPr sz="2200">
                <a:solidFill>
                  <a:srgbClr val="026093"/>
                </a:solidFill>
                <a:latin typeface="Cambria"/>
                <a:ea typeface="Cambria"/>
                <a:cs typeface="Cambria"/>
              </a:defRPr>
            </a:lvl1pPr>
          </a:lstStyle>
          <a:p>
            <a:pPr lvl="0"/>
            <a:r>
              <a:rPr lang="de-DE"/>
              <a:t>Formatvorlagen des Textmasters bearbeiten</a:t>
            </a:r>
          </a:p>
        </p:txBody>
      </p:sp>
      <p:sp>
        <p:nvSpPr>
          <p:cNvPr id="5" name="Titel 1"/>
          <p:cNvSpPr txBox="1">
            <a:spLocks noGrp="1"/>
          </p:cNvSpPr>
          <p:nvPr>
            <p:ph type="title"/>
          </p:nvPr>
        </p:nvSpPr>
        <p:spPr/>
        <p:txBody>
          <a:bodyPr/>
          <a:lstStyle>
            <a:lvl1pPr>
              <a:defRPr/>
            </a:lvl1pPr>
          </a:lstStyle>
          <a:p>
            <a:pPr lvl="0"/>
            <a:r>
              <a:rPr lang="de-DE"/>
              <a:t>MASTERTITELFORMAT BEARBEITEN</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ion">
    <p:spTree>
      <p:nvGrpSpPr>
        <p:cNvPr id="1" name=""/>
        <p:cNvGrpSpPr/>
        <p:nvPr/>
      </p:nvGrpSpPr>
      <p:grpSpPr>
        <a:xfrm>
          <a:off x="0" y="0"/>
          <a:ext cx="0" cy="0"/>
          <a:chOff x="0" y="0"/>
          <a:chExt cx="0" cy="0"/>
        </a:xfrm>
      </p:grpSpPr>
      <p:sp>
        <p:nvSpPr>
          <p:cNvPr id="2" name="Inhaltsplatzhalter 5"/>
          <p:cNvSpPr txBox="1">
            <a:spLocks noGrp="1"/>
          </p:cNvSpPr>
          <p:nvPr>
            <p:ph idx="4294967295"/>
          </p:nvPr>
        </p:nvSpPr>
        <p:spPr>
          <a:xfrm>
            <a:off x="4629149" y="2505071"/>
            <a:ext cx="3887388" cy="3283473"/>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 name="Textplatzhalter 4"/>
          <p:cNvSpPr txBox="1">
            <a:spLocks noGrp="1"/>
          </p:cNvSpPr>
          <p:nvPr>
            <p:ph type="body" idx="4294967295"/>
          </p:nvPr>
        </p:nvSpPr>
        <p:spPr>
          <a:xfrm>
            <a:off x="4629149" y="1681160"/>
            <a:ext cx="3887388" cy="823910"/>
          </a:xfrm>
        </p:spPr>
        <p:txBody>
          <a:bodyPr anchor="b"/>
          <a:lstStyle>
            <a:lvl1pPr marL="0" indent="0">
              <a:buNone/>
              <a:defRPr sz="1800" b="1"/>
            </a:lvl1pPr>
          </a:lstStyle>
          <a:p>
            <a:pPr lvl="0"/>
            <a:r>
              <a:rPr lang="de-DE"/>
              <a:t>Formatvorlagen des Textmasters bearbeiten</a:t>
            </a:r>
          </a:p>
        </p:txBody>
      </p:sp>
      <p:sp>
        <p:nvSpPr>
          <p:cNvPr id="4" name="Inhaltsplatzhalter 3"/>
          <p:cNvSpPr txBox="1">
            <a:spLocks noGrp="1"/>
          </p:cNvSpPr>
          <p:nvPr>
            <p:ph idx="4294967295"/>
          </p:nvPr>
        </p:nvSpPr>
        <p:spPr>
          <a:xfrm>
            <a:off x="985960" y="2505071"/>
            <a:ext cx="3512219" cy="3283473"/>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2"/>
          <p:cNvSpPr txBox="1">
            <a:spLocks noGrp="1"/>
          </p:cNvSpPr>
          <p:nvPr>
            <p:ph type="body" idx="4294967295"/>
          </p:nvPr>
        </p:nvSpPr>
        <p:spPr>
          <a:xfrm>
            <a:off x="985960" y="1681160"/>
            <a:ext cx="3512219" cy="823910"/>
          </a:xfrm>
        </p:spPr>
        <p:txBody>
          <a:bodyPr anchor="b"/>
          <a:lstStyle>
            <a:lvl1pPr marL="0" indent="0">
              <a:buNone/>
              <a:defRPr sz="1800" b="1"/>
            </a:lvl1pPr>
          </a:lstStyle>
          <a:p>
            <a:pPr lvl="0"/>
            <a:r>
              <a:rPr lang="de-DE"/>
              <a:t>Formatvorlagen des Textmasters bearbeiten</a:t>
            </a:r>
          </a:p>
        </p:txBody>
      </p:sp>
      <p:sp>
        <p:nvSpPr>
          <p:cNvPr id="6" name="Textplatzhalter 9"/>
          <p:cNvSpPr txBox="1">
            <a:spLocks noGrp="1"/>
          </p:cNvSpPr>
          <p:nvPr>
            <p:ph type="body" idx="4294967295"/>
          </p:nvPr>
        </p:nvSpPr>
        <p:spPr>
          <a:xfrm>
            <a:off x="1474570" y="913110"/>
            <a:ext cx="7040779" cy="623675"/>
          </a:xfrm>
        </p:spPr>
        <p:txBody>
          <a:bodyPr/>
          <a:lstStyle>
            <a:lvl1pPr marL="0" indent="0">
              <a:buNone/>
              <a:defRPr sz="2200">
                <a:solidFill>
                  <a:srgbClr val="026093"/>
                </a:solidFill>
                <a:latin typeface="Cambria"/>
                <a:ea typeface="Cambria"/>
                <a:cs typeface="Cambria"/>
              </a:defRPr>
            </a:lvl1pPr>
          </a:lstStyle>
          <a:p>
            <a:pPr lvl="0"/>
            <a:r>
              <a:rPr lang="de-DE"/>
              <a:t>Formatvorlagen des Textmasters bearbeiten</a:t>
            </a:r>
          </a:p>
        </p:txBody>
      </p:sp>
      <p:sp>
        <p:nvSpPr>
          <p:cNvPr id="7" name="Titel 1"/>
          <p:cNvSpPr txBox="1">
            <a:spLocks noGrp="1"/>
          </p:cNvSpPr>
          <p:nvPr>
            <p:ph type="title"/>
          </p:nvPr>
        </p:nvSpPr>
        <p:spPr/>
        <p:txBody>
          <a:bodyPr/>
          <a:lstStyle>
            <a:lvl1pPr>
              <a:defRPr/>
            </a:lvl1pPr>
          </a:lstStyle>
          <a:p>
            <a:pPr lvl="0"/>
            <a:r>
              <a:rPr lang="de-DE"/>
              <a:t>MASTERTITELFORMAT BEARBEITEN</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2" name="Diagrammplatzhalter 8"/>
          <p:cNvSpPr txBox="1">
            <a:spLocks noGrp="1"/>
          </p:cNvSpPr>
          <p:nvPr>
            <p:ph type="chart" idx="4294967295"/>
          </p:nvPr>
        </p:nvSpPr>
        <p:spPr>
          <a:xfrm>
            <a:off x="1474570" y="1835676"/>
            <a:ext cx="7040779" cy="3914198"/>
          </a:xfrm>
        </p:spPr>
        <p:txBody>
          <a:bodyPr/>
          <a:lstStyle>
            <a:lvl1pPr>
              <a:defRPr/>
            </a:lvl1pPr>
          </a:lstStyle>
          <a:p>
            <a:pPr lvl="0"/>
            <a:r>
              <a:rPr lang="de-DE"/>
              <a:t>Diagramm durch Klicken auf Symbol hinzufügen</a:t>
            </a:r>
          </a:p>
        </p:txBody>
      </p:sp>
      <p:sp>
        <p:nvSpPr>
          <p:cNvPr id="3" name="Textplatzhalter 9"/>
          <p:cNvSpPr txBox="1">
            <a:spLocks noGrp="1"/>
          </p:cNvSpPr>
          <p:nvPr>
            <p:ph type="body" idx="4294967295"/>
          </p:nvPr>
        </p:nvSpPr>
        <p:spPr>
          <a:xfrm>
            <a:off x="1474570" y="913110"/>
            <a:ext cx="7040779" cy="623675"/>
          </a:xfrm>
        </p:spPr>
        <p:txBody>
          <a:bodyPr/>
          <a:lstStyle>
            <a:lvl1pPr marL="0" indent="0">
              <a:buNone/>
              <a:defRPr sz="2200">
                <a:solidFill>
                  <a:srgbClr val="026093"/>
                </a:solidFill>
                <a:latin typeface="Cambria"/>
                <a:ea typeface="Cambria"/>
                <a:cs typeface="Cambria"/>
              </a:defRPr>
            </a:lvl1pPr>
          </a:lstStyle>
          <a:p>
            <a:pPr lvl="0"/>
            <a:r>
              <a:rPr lang="de-DE"/>
              <a:t>Formatvorlagen des Textmasters bearbeiten</a:t>
            </a:r>
          </a:p>
        </p:txBody>
      </p:sp>
      <p:sp>
        <p:nvSpPr>
          <p:cNvPr id="4" name="Titel 1"/>
          <p:cNvSpPr txBox="1">
            <a:spLocks noGrp="1"/>
          </p:cNvSpPr>
          <p:nvPr>
            <p:ph type="title"/>
          </p:nvPr>
        </p:nvSpPr>
        <p:spPr/>
        <p:txBody>
          <a:bodyPr/>
          <a:lstStyle>
            <a:lvl1pPr>
              <a:defRPr/>
            </a:lvl1pPr>
          </a:lstStyle>
          <a:p>
            <a:pPr lvl="0"/>
            <a:r>
              <a:rPr lang="de-DE"/>
              <a:t>MASTERTITELFORMAT BEARBEITEN</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slide school 2">
    <p:spTree>
      <p:nvGrpSpPr>
        <p:cNvPr id="1" name=""/>
        <p:cNvGrpSpPr/>
        <p:nvPr/>
      </p:nvGrpSpPr>
      <p:grpSpPr>
        <a:xfrm>
          <a:off x="0" y="0"/>
          <a:ext cx="0" cy="0"/>
          <a:chOff x="0" y="0"/>
          <a:chExt cx="0" cy="0"/>
        </a:xfrm>
      </p:grpSpPr>
      <p:pic>
        <p:nvPicPr>
          <p:cNvPr id="2" name="Bild 6" descr="The picture shows small children sitting in a classroom."/>
          <p:cNvPicPr>
            <a:picLocks noChangeAspect="1"/>
          </p:cNvPicPr>
          <p:nvPr/>
        </p:nvPicPr>
        <p:blipFill>
          <a:blip r:embed="rId2" cstate="print"/>
          <a:stretch>
            <a:fillRect/>
          </a:stretch>
        </p:blipFill>
        <p:spPr>
          <a:xfrm>
            <a:off x="5395846" y="1058289"/>
            <a:ext cx="3746625" cy="5007684"/>
          </a:xfrm>
          <a:prstGeom prst="rect">
            <a:avLst/>
          </a:prstGeom>
          <a:noFill/>
          <a:ln>
            <a:noFill/>
          </a:ln>
        </p:spPr>
      </p:pic>
      <p:pic>
        <p:nvPicPr>
          <p:cNvPr id="3"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p:cNvPicPr>
            <a:picLocks noChangeAspect="1"/>
          </p:cNvPicPr>
          <p:nvPr/>
        </p:nvPicPr>
        <p:blipFill>
          <a:blip r:embed="rId3" cstate="print"/>
          <a:srcRect t="15417" b="11551"/>
          <a:stretch>
            <a:fillRect/>
          </a:stretch>
        </p:blipFill>
        <p:spPr>
          <a:xfrm>
            <a:off x="0" y="1058289"/>
            <a:ext cx="9142472" cy="5007684"/>
          </a:xfrm>
          <a:prstGeom prst="rect">
            <a:avLst/>
          </a:prstGeom>
          <a:noFill/>
          <a:ln>
            <a:noFill/>
          </a:ln>
        </p:spPr>
      </p:pic>
      <p:sp>
        <p:nvSpPr>
          <p:cNvPr id="4" name="Titel 1"/>
          <p:cNvSpPr txBox="1">
            <a:spLocks noGrp="1"/>
          </p:cNvSpPr>
          <p:nvPr>
            <p:ph type="ctrTitle"/>
          </p:nvPr>
        </p:nvSpPr>
        <p:spPr>
          <a:xfrm>
            <a:off x="160495" y="978014"/>
            <a:ext cx="6858000" cy="2387598"/>
          </a:xfrm>
        </p:spPr>
        <p:txBody>
          <a:bodyPr/>
          <a:lstStyle>
            <a:lvl1pPr>
              <a:defRPr>
                <a:solidFill>
                  <a:srgbClr val="FFFFFF"/>
                </a:solidFill>
              </a:defRPr>
            </a:lvl1pPr>
          </a:lstStyle>
          <a:p>
            <a:pPr lvl="0"/>
            <a:r>
              <a:rPr lang="de-DE"/>
              <a:t>MASTERTITELFORMAT BEARBEITEN</a:t>
            </a:r>
          </a:p>
        </p:txBody>
      </p:sp>
      <p:sp>
        <p:nvSpPr>
          <p:cNvPr id="5" name="Untertitel 2"/>
          <p:cNvSpPr txBox="1">
            <a:spLocks noGrp="1"/>
          </p:cNvSpPr>
          <p:nvPr>
            <p:ph type="subTitle" idx="1"/>
          </p:nvPr>
        </p:nvSpPr>
        <p:spPr>
          <a:xfrm>
            <a:off x="160495" y="3244556"/>
            <a:ext cx="6858000" cy="1655758"/>
          </a:xfrm>
        </p:spPr>
        <p:txBody>
          <a:bodyPr/>
          <a:lstStyle>
            <a:lvl1pPr marL="0" indent="0">
              <a:buNone/>
              <a:defRPr sz="1800">
                <a:solidFill>
                  <a:srgbClr val="FFFFFF"/>
                </a:solidFill>
                <a:latin typeface="Cambria"/>
                <a:ea typeface="Cambria"/>
                <a:cs typeface="Cambria"/>
              </a:defRPr>
            </a:lvl1pPr>
          </a:lstStyle>
          <a:p>
            <a:pPr lvl="0"/>
            <a:r>
              <a:rPr lang="de-DE"/>
              <a:t>Formatvorlage des Untertitelmasters durch Klicken bearbeiten</a:t>
            </a:r>
          </a:p>
        </p:txBody>
      </p:sp>
      <p:sp>
        <p:nvSpPr>
          <p:cNvPr id="6" name="Textfeld 7"/>
          <p:cNvSpPr txBox="1"/>
          <p:nvPr/>
        </p:nvSpPr>
        <p:spPr>
          <a:xfrm>
            <a:off x="9487759" y="-247509"/>
            <a:ext cx="18472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7" name="Bild 9"/>
          <p:cNvPicPr>
            <a:picLocks noChangeAspect="1"/>
          </p:cNvPicPr>
          <p:nvPr/>
        </p:nvPicPr>
        <p:blipFill>
          <a:blip r:embed="rId4" cstate="print"/>
          <a:stretch>
            <a:fillRect/>
          </a:stretch>
        </p:blipFill>
        <p:spPr>
          <a:xfrm>
            <a:off x="270955" y="347883"/>
            <a:ext cx="1862331" cy="310383"/>
          </a:xfrm>
          <a:prstGeom prst="rect">
            <a:avLst/>
          </a:prstGeom>
          <a:noFill/>
          <a:ln>
            <a:noFill/>
          </a:ln>
        </p:spPr>
      </p:pic>
      <p:pic>
        <p:nvPicPr>
          <p:cNvPr id="8" name="Bild 10"/>
          <p:cNvPicPr>
            <a:picLocks noChangeAspect="1"/>
          </p:cNvPicPr>
          <p:nvPr/>
        </p:nvPicPr>
        <p:blipFill>
          <a:blip r:embed="rId5" cstate="print"/>
          <a:stretch>
            <a:fillRect/>
          </a:stretch>
        </p:blipFill>
        <p:spPr>
          <a:xfrm>
            <a:off x="0" y="6065087"/>
            <a:ext cx="9142472" cy="792912"/>
          </a:xfrm>
          <a:prstGeom prst="rect">
            <a:avLst/>
          </a:prstGeom>
          <a:noFill/>
          <a:ln>
            <a:noFill/>
          </a:ln>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Inhaltsplatzhalter 2"/>
          <p:cNvSpPr txBox="1">
            <a:spLocks noGrp="1"/>
          </p:cNvSpPr>
          <p:nvPr>
            <p:ph idx="1"/>
          </p:nvPr>
        </p:nvSpPr>
        <p:spPr>
          <a:xfrm>
            <a:off x="3887388" y="987423"/>
            <a:ext cx="4629149" cy="4873623"/>
          </a:xfrm>
        </p:spPr>
        <p:txBody>
          <a:bodyPr/>
          <a:lstStyle>
            <a:lvl1pPr>
              <a:defRPr sz="2400"/>
            </a:lvl1pPr>
            <a:lvl2pPr>
              <a:defRPr sz="2100"/>
            </a:lvl2pPr>
            <a:lvl3pPr>
              <a:defRPr sz="1800"/>
            </a:lvl3pPr>
            <a:lvl4pPr>
              <a:defRPr sz="1500"/>
            </a:lvl4pPr>
            <a:lvl5pPr>
              <a:defRPr sz="15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 name="Textplatzhalter 3"/>
          <p:cNvSpPr txBox="1">
            <a:spLocks noGrp="1"/>
          </p:cNvSpPr>
          <p:nvPr>
            <p:ph type="body" idx="2"/>
          </p:nvPr>
        </p:nvSpPr>
        <p:spPr>
          <a:xfrm>
            <a:off x="1081378" y="2057400"/>
            <a:ext cx="2600078" cy="3811584"/>
          </a:xfrm>
        </p:spPr>
        <p:txBody>
          <a:bodyPr/>
          <a:lstStyle>
            <a:lvl1pPr marL="0" indent="0">
              <a:buNone/>
              <a:defRPr sz="1400">
                <a:solidFill>
                  <a:srgbClr val="026093"/>
                </a:solidFill>
                <a:latin typeface="Cambria"/>
                <a:ea typeface="Cambria"/>
                <a:cs typeface="Cambria"/>
              </a:defRPr>
            </a:lvl1pPr>
          </a:lstStyle>
          <a:p>
            <a:pPr lvl="0"/>
            <a:r>
              <a:rPr lang="de-DE"/>
              <a:t>Formatvorlagen des Textmasters bearbeiten</a:t>
            </a:r>
          </a:p>
        </p:txBody>
      </p:sp>
      <p:sp>
        <p:nvSpPr>
          <p:cNvPr id="4" name="Titel 1"/>
          <p:cNvSpPr txBox="1">
            <a:spLocks noGrp="1"/>
          </p:cNvSpPr>
          <p:nvPr>
            <p:ph type="title"/>
          </p:nvPr>
        </p:nvSpPr>
        <p:spPr>
          <a:xfrm>
            <a:off x="1081378" y="457200"/>
            <a:ext cx="2600078" cy="1600200"/>
          </a:xfrm>
        </p:spPr>
        <p:txBody>
          <a:bodyPr/>
          <a:lstStyle>
            <a:lvl1pPr>
              <a:defRPr sz="2000"/>
            </a:lvl1pPr>
          </a:lstStyle>
          <a:p>
            <a:pPr lvl="0"/>
            <a:r>
              <a:rPr lang="de-DE"/>
              <a:t>MASTERTITELFORMAT BEARBEITEN</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description ">
    <p:spTree>
      <p:nvGrpSpPr>
        <p:cNvPr id="1" name=""/>
        <p:cNvGrpSpPr/>
        <p:nvPr/>
      </p:nvGrpSpPr>
      <p:grpSpPr>
        <a:xfrm>
          <a:off x="0" y="0"/>
          <a:ext cx="0" cy="0"/>
          <a:chOff x="0" y="0"/>
          <a:chExt cx="0" cy="0"/>
        </a:xfrm>
      </p:grpSpPr>
      <p:sp>
        <p:nvSpPr>
          <p:cNvPr id="2" name="Bildplatzhalter 2"/>
          <p:cNvSpPr txBox="1">
            <a:spLocks noGrp="1"/>
          </p:cNvSpPr>
          <p:nvPr>
            <p:ph type="pic" idx="1"/>
          </p:nvPr>
        </p:nvSpPr>
        <p:spPr>
          <a:xfrm>
            <a:off x="3887388" y="987423"/>
            <a:ext cx="4629149" cy="4873623"/>
          </a:xfrm>
        </p:spPr>
        <p:txBody>
          <a:bodyPr/>
          <a:lstStyle>
            <a:lvl1pPr marL="0" indent="0">
              <a:buNone/>
              <a:defRPr sz="2400"/>
            </a:lvl1pPr>
          </a:lstStyle>
          <a:p>
            <a:pPr lvl="0"/>
            <a:r>
              <a:rPr lang="de-DE"/>
              <a:t>Bild durch Klicken auf Symbol hinzufügen</a:t>
            </a:r>
          </a:p>
        </p:txBody>
      </p:sp>
      <p:sp>
        <p:nvSpPr>
          <p:cNvPr id="3" name="Textplatzhalter 3"/>
          <p:cNvSpPr txBox="1">
            <a:spLocks noGrp="1"/>
          </p:cNvSpPr>
          <p:nvPr>
            <p:ph type="body" idx="2"/>
          </p:nvPr>
        </p:nvSpPr>
        <p:spPr>
          <a:xfrm>
            <a:off x="1081378" y="2057400"/>
            <a:ext cx="2584176" cy="3811584"/>
          </a:xfrm>
        </p:spPr>
        <p:txBody>
          <a:bodyPr/>
          <a:lstStyle>
            <a:lvl1pPr marL="0" indent="0">
              <a:buNone/>
              <a:defRPr sz="1400">
                <a:solidFill>
                  <a:srgbClr val="026093"/>
                </a:solidFill>
                <a:latin typeface="Cambria"/>
                <a:ea typeface="Cambria"/>
                <a:cs typeface="Cambria"/>
              </a:defRPr>
            </a:lvl1pPr>
          </a:lstStyle>
          <a:p>
            <a:pPr lvl="0"/>
            <a:r>
              <a:rPr lang="de-DE"/>
              <a:t>Formatvorlagen des Textmasters bearbeiten</a:t>
            </a:r>
          </a:p>
        </p:txBody>
      </p:sp>
      <p:sp>
        <p:nvSpPr>
          <p:cNvPr id="4" name="Titel 1"/>
          <p:cNvSpPr txBox="1">
            <a:spLocks noGrp="1"/>
          </p:cNvSpPr>
          <p:nvPr>
            <p:ph type="title"/>
          </p:nvPr>
        </p:nvSpPr>
        <p:spPr>
          <a:xfrm>
            <a:off x="1081378" y="457200"/>
            <a:ext cx="2584176" cy="1600200"/>
          </a:xfrm>
        </p:spPr>
        <p:txBody>
          <a:bodyPr/>
          <a:lstStyle>
            <a:lvl1pPr>
              <a:defRPr sz="2000"/>
            </a:lvl1pPr>
          </a:lstStyle>
          <a:p>
            <a:pPr lvl="0"/>
            <a:r>
              <a:rPr lang="de-DE"/>
              <a:t>MASTERTITELFORMAT BEARBEITEN</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st page with Title">
    <p:spTree>
      <p:nvGrpSpPr>
        <p:cNvPr id="1" name=""/>
        <p:cNvGrpSpPr/>
        <p:nvPr/>
      </p:nvGrpSpPr>
      <p:grpSpPr>
        <a:xfrm>
          <a:off x="0" y="0"/>
          <a:ext cx="0" cy="0"/>
          <a:chOff x="0" y="0"/>
          <a:chExt cx="0" cy="0"/>
        </a:xfrm>
      </p:grpSpPr>
      <p:sp>
        <p:nvSpPr>
          <p:cNvPr id="2" name="Titel 17" hidden="1"/>
          <p:cNvSpPr txBox="1">
            <a:spLocks noGrp="1"/>
          </p:cNvSpPr>
          <p:nvPr>
            <p:ph type="title"/>
          </p:nvPr>
        </p:nvSpPr>
        <p:spPr/>
        <p:txBody>
          <a:bodyPr/>
          <a:lstStyle>
            <a:lvl1pPr>
              <a:defRPr/>
            </a:lvl1pPr>
          </a:lstStyle>
          <a:p>
            <a:pPr lvl="0"/>
            <a:r>
              <a:rPr lang="de-DE"/>
              <a:t>Titelmasterformat durch Klicken bearbeiten</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slide Romania">
    <p:spTree>
      <p:nvGrpSpPr>
        <p:cNvPr id="1" name=""/>
        <p:cNvGrpSpPr/>
        <p:nvPr/>
      </p:nvGrpSpPr>
      <p:grpSpPr>
        <a:xfrm>
          <a:off x="0" y="0"/>
          <a:ext cx="0" cy="0"/>
          <a:chOff x="0" y="0"/>
          <a:chExt cx="0" cy="0"/>
        </a:xfrm>
      </p:grpSpPr>
      <p:pic>
        <p:nvPicPr>
          <p:cNvPr id="2" name="Bild 6"/>
          <p:cNvPicPr>
            <a:picLocks noChangeAspect="1"/>
          </p:cNvPicPr>
          <p:nvPr/>
        </p:nvPicPr>
        <p:blipFill>
          <a:blip r:embed="rId2" cstate="print"/>
          <a:stretch>
            <a:fillRect/>
          </a:stretch>
        </p:blipFill>
        <p:spPr>
          <a:xfrm>
            <a:off x="5396605" y="1058289"/>
            <a:ext cx="3745117" cy="5007684"/>
          </a:xfrm>
          <a:prstGeom prst="rect">
            <a:avLst/>
          </a:prstGeom>
          <a:noFill/>
          <a:ln>
            <a:noFill/>
          </a:ln>
        </p:spPr>
      </p:pic>
      <p:pic>
        <p:nvPicPr>
          <p:cNvPr id="3"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p:cNvPicPr>
            <a:picLocks noChangeAspect="1"/>
          </p:cNvPicPr>
          <p:nvPr/>
        </p:nvPicPr>
        <p:blipFill>
          <a:blip r:embed="rId3" cstate="print"/>
          <a:srcRect t="15417" b="11551"/>
          <a:stretch>
            <a:fillRect/>
          </a:stretch>
        </p:blipFill>
        <p:spPr>
          <a:xfrm>
            <a:off x="0" y="1058289"/>
            <a:ext cx="9142472" cy="5007684"/>
          </a:xfrm>
          <a:prstGeom prst="rect">
            <a:avLst/>
          </a:prstGeom>
          <a:noFill/>
          <a:ln>
            <a:noFill/>
          </a:ln>
        </p:spPr>
      </p:pic>
      <p:sp>
        <p:nvSpPr>
          <p:cNvPr id="4" name="Titel 1"/>
          <p:cNvSpPr txBox="1">
            <a:spLocks noGrp="1"/>
          </p:cNvSpPr>
          <p:nvPr>
            <p:ph type="ctrTitle"/>
          </p:nvPr>
        </p:nvSpPr>
        <p:spPr>
          <a:xfrm>
            <a:off x="160495" y="978014"/>
            <a:ext cx="6858000" cy="2387598"/>
          </a:xfrm>
        </p:spPr>
        <p:txBody>
          <a:bodyPr/>
          <a:lstStyle>
            <a:lvl1pPr>
              <a:defRPr>
                <a:solidFill>
                  <a:srgbClr val="FFFFFF"/>
                </a:solidFill>
              </a:defRPr>
            </a:lvl1pPr>
          </a:lstStyle>
          <a:p>
            <a:pPr lvl="0"/>
            <a:r>
              <a:rPr lang="de-DE"/>
              <a:t>MASTERTITELFORMAT BEARBEITEN</a:t>
            </a:r>
          </a:p>
        </p:txBody>
      </p:sp>
      <p:sp>
        <p:nvSpPr>
          <p:cNvPr id="5" name="Untertitel 2"/>
          <p:cNvSpPr txBox="1">
            <a:spLocks noGrp="1"/>
          </p:cNvSpPr>
          <p:nvPr>
            <p:ph type="subTitle" idx="1"/>
          </p:nvPr>
        </p:nvSpPr>
        <p:spPr>
          <a:xfrm>
            <a:off x="160495" y="3244556"/>
            <a:ext cx="6858000" cy="1655758"/>
          </a:xfrm>
        </p:spPr>
        <p:txBody>
          <a:bodyPr/>
          <a:lstStyle>
            <a:lvl1pPr marL="0" indent="0">
              <a:buNone/>
              <a:defRPr sz="1800">
                <a:solidFill>
                  <a:srgbClr val="FFFFFF"/>
                </a:solidFill>
                <a:latin typeface="Cambria"/>
                <a:ea typeface="Cambria"/>
                <a:cs typeface="Cambria"/>
              </a:defRPr>
            </a:lvl1pPr>
          </a:lstStyle>
          <a:p>
            <a:pPr lvl="0"/>
            <a:r>
              <a:rPr lang="de-DE"/>
              <a:t>Formatvorlage des Untertitelmasters durch Klicken bearbeiten</a:t>
            </a:r>
          </a:p>
        </p:txBody>
      </p:sp>
      <p:sp>
        <p:nvSpPr>
          <p:cNvPr id="6" name="Textfeld 7"/>
          <p:cNvSpPr txBox="1"/>
          <p:nvPr/>
        </p:nvSpPr>
        <p:spPr>
          <a:xfrm>
            <a:off x="9487759" y="-247509"/>
            <a:ext cx="18472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7" name="Bild 11"/>
          <p:cNvPicPr>
            <a:picLocks noChangeAspect="1"/>
          </p:cNvPicPr>
          <p:nvPr/>
        </p:nvPicPr>
        <p:blipFill>
          <a:blip r:embed="rId4" cstate="print"/>
          <a:stretch>
            <a:fillRect/>
          </a:stretch>
        </p:blipFill>
        <p:spPr>
          <a:xfrm>
            <a:off x="270955" y="347883"/>
            <a:ext cx="1862331" cy="310383"/>
          </a:xfrm>
          <a:prstGeom prst="rect">
            <a:avLst/>
          </a:prstGeom>
          <a:noFill/>
          <a:ln>
            <a:noFill/>
          </a:ln>
        </p:spPr>
      </p:pic>
      <p:pic>
        <p:nvPicPr>
          <p:cNvPr id="8" name="Bild 9"/>
          <p:cNvPicPr>
            <a:picLocks noChangeAspect="1"/>
          </p:cNvPicPr>
          <p:nvPr/>
        </p:nvPicPr>
        <p:blipFill>
          <a:blip r:embed="rId5" cstate="print"/>
          <a:stretch>
            <a:fillRect/>
          </a:stretch>
        </p:blipFill>
        <p:spPr>
          <a:xfrm>
            <a:off x="0" y="6065087"/>
            <a:ext cx="9142472" cy="792912"/>
          </a:xfrm>
          <a:prstGeom prst="rect">
            <a:avLst/>
          </a:prstGeom>
          <a:noFill/>
          <a:ln>
            <a:noFill/>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slide Portugal">
    <p:spTree>
      <p:nvGrpSpPr>
        <p:cNvPr id="1" name=""/>
        <p:cNvGrpSpPr/>
        <p:nvPr/>
      </p:nvGrpSpPr>
      <p:grpSpPr>
        <a:xfrm>
          <a:off x="0" y="0"/>
          <a:ext cx="0" cy="0"/>
          <a:chOff x="0" y="0"/>
          <a:chExt cx="0" cy="0"/>
        </a:xfrm>
      </p:grpSpPr>
      <p:pic>
        <p:nvPicPr>
          <p:cNvPr id="2" name="Bild 6" descr="The picture shows historic white houses on a hill in a city in Portugal."/>
          <p:cNvPicPr>
            <a:picLocks noChangeAspect="1"/>
          </p:cNvPicPr>
          <p:nvPr/>
        </p:nvPicPr>
        <p:blipFill>
          <a:blip r:embed="rId2" cstate="print"/>
          <a:stretch>
            <a:fillRect/>
          </a:stretch>
        </p:blipFill>
        <p:spPr>
          <a:xfrm>
            <a:off x="5395846" y="1058289"/>
            <a:ext cx="3746625" cy="5007684"/>
          </a:xfrm>
          <a:prstGeom prst="rect">
            <a:avLst/>
          </a:prstGeom>
          <a:noFill/>
          <a:ln>
            <a:noFill/>
          </a:ln>
        </p:spPr>
      </p:pic>
      <p:pic>
        <p:nvPicPr>
          <p:cNvPr id="3"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p:cNvPicPr>
            <a:picLocks noChangeAspect="1"/>
          </p:cNvPicPr>
          <p:nvPr/>
        </p:nvPicPr>
        <p:blipFill>
          <a:blip r:embed="rId3" cstate="print"/>
          <a:srcRect t="15417" b="11551"/>
          <a:stretch>
            <a:fillRect/>
          </a:stretch>
        </p:blipFill>
        <p:spPr>
          <a:xfrm>
            <a:off x="0" y="1058289"/>
            <a:ext cx="9142472" cy="5007684"/>
          </a:xfrm>
          <a:prstGeom prst="rect">
            <a:avLst/>
          </a:prstGeom>
          <a:noFill/>
          <a:ln>
            <a:noFill/>
          </a:ln>
        </p:spPr>
      </p:pic>
      <p:sp>
        <p:nvSpPr>
          <p:cNvPr id="4" name="Titel 1"/>
          <p:cNvSpPr txBox="1">
            <a:spLocks noGrp="1"/>
          </p:cNvSpPr>
          <p:nvPr>
            <p:ph type="ctrTitle"/>
          </p:nvPr>
        </p:nvSpPr>
        <p:spPr>
          <a:xfrm>
            <a:off x="160495" y="978014"/>
            <a:ext cx="6858000" cy="2387598"/>
          </a:xfrm>
        </p:spPr>
        <p:txBody>
          <a:bodyPr/>
          <a:lstStyle>
            <a:lvl1pPr>
              <a:defRPr>
                <a:solidFill>
                  <a:srgbClr val="FFFFFF"/>
                </a:solidFill>
              </a:defRPr>
            </a:lvl1pPr>
          </a:lstStyle>
          <a:p>
            <a:pPr lvl="0"/>
            <a:r>
              <a:rPr lang="de-DE"/>
              <a:t>MASTERTITELFORMAT BEARBEITEN</a:t>
            </a:r>
          </a:p>
        </p:txBody>
      </p:sp>
      <p:sp>
        <p:nvSpPr>
          <p:cNvPr id="5" name="Untertitel 2"/>
          <p:cNvSpPr txBox="1">
            <a:spLocks noGrp="1"/>
          </p:cNvSpPr>
          <p:nvPr>
            <p:ph type="subTitle" idx="1"/>
          </p:nvPr>
        </p:nvSpPr>
        <p:spPr>
          <a:xfrm>
            <a:off x="160495" y="3244556"/>
            <a:ext cx="6858000" cy="1655758"/>
          </a:xfrm>
        </p:spPr>
        <p:txBody>
          <a:bodyPr/>
          <a:lstStyle>
            <a:lvl1pPr marL="0" indent="0">
              <a:buNone/>
              <a:defRPr sz="1800">
                <a:solidFill>
                  <a:srgbClr val="FFFFFF"/>
                </a:solidFill>
                <a:latin typeface="Cambria"/>
                <a:ea typeface="Cambria"/>
                <a:cs typeface="Cambria"/>
              </a:defRPr>
            </a:lvl1pPr>
          </a:lstStyle>
          <a:p>
            <a:pPr lvl="0"/>
            <a:r>
              <a:rPr lang="de-DE"/>
              <a:t>Formatvorlage des Untertitelmasters durch Klicken bearbeiten</a:t>
            </a:r>
          </a:p>
        </p:txBody>
      </p:sp>
      <p:sp>
        <p:nvSpPr>
          <p:cNvPr id="6" name="Textfeld 7"/>
          <p:cNvSpPr txBox="1"/>
          <p:nvPr/>
        </p:nvSpPr>
        <p:spPr>
          <a:xfrm>
            <a:off x="9487759" y="-247509"/>
            <a:ext cx="18472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7" name="Bild 11"/>
          <p:cNvPicPr>
            <a:picLocks noChangeAspect="1"/>
          </p:cNvPicPr>
          <p:nvPr/>
        </p:nvPicPr>
        <p:blipFill>
          <a:blip r:embed="rId4" cstate="print"/>
          <a:stretch>
            <a:fillRect/>
          </a:stretch>
        </p:blipFill>
        <p:spPr>
          <a:xfrm>
            <a:off x="270955" y="347883"/>
            <a:ext cx="1862331" cy="310383"/>
          </a:xfrm>
          <a:prstGeom prst="rect">
            <a:avLst/>
          </a:prstGeom>
          <a:noFill/>
          <a:ln>
            <a:noFill/>
          </a:ln>
        </p:spPr>
      </p:pic>
      <p:pic>
        <p:nvPicPr>
          <p:cNvPr id="8" name="Bild 9"/>
          <p:cNvPicPr>
            <a:picLocks noChangeAspect="1"/>
          </p:cNvPicPr>
          <p:nvPr/>
        </p:nvPicPr>
        <p:blipFill>
          <a:blip r:embed="rId5" cstate="print"/>
          <a:stretch>
            <a:fillRect/>
          </a:stretch>
        </p:blipFill>
        <p:spPr>
          <a:xfrm>
            <a:off x="0" y="6065087"/>
            <a:ext cx="9142472" cy="792912"/>
          </a:xfrm>
          <a:prstGeom prst="rect">
            <a:avLst/>
          </a:prstGeom>
          <a:noFill/>
          <a:ln>
            <a:noFill/>
          </a:ln>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slide Germany">
    <p:spTree>
      <p:nvGrpSpPr>
        <p:cNvPr id="1" name=""/>
        <p:cNvGrpSpPr/>
        <p:nvPr/>
      </p:nvGrpSpPr>
      <p:grpSpPr>
        <a:xfrm>
          <a:off x="0" y="0"/>
          <a:ext cx="0" cy="0"/>
          <a:chOff x="0" y="0"/>
          <a:chExt cx="0" cy="0"/>
        </a:xfrm>
      </p:grpSpPr>
      <p:pic>
        <p:nvPicPr>
          <p:cNvPr id="2" name="Bild 6" descr="The picture shows the top view of houses in a small german city in the countryside."/>
          <p:cNvPicPr>
            <a:picLocks noChangeAspect="1"/>
          </p:cNvPicPr>
          <p:nvPr/>
        </p:nvPicPr>
        <p:blipFill>
          <a:blip r:embed="rId2" cstate="print"/>
          <a:stretch>
            <a:fillRect/>
          </a:stretch>
        </p:blipFill>
        <p:spPr>
          <a:xfrm>
            <a:off x="5395846" y="1058289"/>
            <a:ext cx="3746625" cy="5007684"/>
          </a:xfrm>
          <a:prstGeom prst="rect">
            <a:avLst/>
          </a:prstGeom>
          <a:noFill/>
          <a:ln>
            <a:noFill/>
          </a:ln>
        </p:spPr>
      </p:pic>
      <p:pic>
        <p:nvPicPr>
          <p:cNvPr id="3" name="Bild 8" descr="This slide shows the beacon logo on the top and the logos of all project partners on the bottom (Navigant, adelphi, UfU, Energycities, Cres, Fciencias, National Trust Ecofund, OER, Environ, Seven7, Federal Ministry for the Environment, Nature Conservation and Nuclear Safety, European Climate Initiative EUKI). "/>
          <p:cNvPicPr>
            <a:picLocks noChangeAspect="1"/>
          </p:cNvPicPr>
          <p:nvPr/>
        </p:nvPicPr>
        <p:blipFill>
          <a:blip r:embed="rId3" cstate="print"/>
          <a:srcRect t="15417" b="11551"/>
          <a:stretch>
            <a:fillRect/>
          </a:stretch>
        </p:blipFill>
        <p:spPr>
          <a:xfrm>
            <a:off x="0" y="1058289"/>
            <a:ext cx="9142472" cy="5007684"/>
          </a:xfrm>
          <a:prstGeom prst="rect">
            <a:avLst/>
          </a:prstGeom>
          <a:noFill/>
          <a:ln>
            <a:noFill/>
          </a:ln>
        </p:spPr>
      </p:pic>
      <p:sp>
        <p:nvSpPr>
          <p:cNvPr id="4" name="Titel 1"/>
          <p:cNvSpPr txBox="1">
            <a:spLocks noGrp="1"/>
          </p:cNvSpPr>
          <p:nvPr>
            <p:ph type="ctrTitle"/>
          </p:nvPr>
        </p:nvSpPr>
        <p:spPr>
          <a:xfrm>
            <a:off x="160495" y="978014"/>
            <a:ext cx="6858000" cy="2387598"/>
          </a:xfrm>
        </p:spPr>
        <p:txBody>
          <a:bodyPr/>
          <a:lstStyle>
            <a:lvl1pPr>
              <a:defRPr>
                <a:solidFill>
                  <a:srgbClr val="FFFFFF"/>
                </a:solidFill>
              </a:defRPr>
            </a:lvl1pPr>
          </a:lstStyle>
          <a:p>
            <a:pPr lvl="0"/>
            <a:r>
              <a:rPr lang="de-DE"/>
              <a:t>MASTERTITELFORMAT BEARBEITEN</a:t>
            </a:r>
          </a:p>
        </p:txBody>
      </p:sp>
      <p:sp>
        <p:nvSpPr>
          <p:cNvPr id="5" name="Untertitel 2"/>
          <p:cNvSpPr txBox="1">
            <a:spLocks noGrp="1"/>
          </p:cNvSpPr>
          <p:nvPr>
            <p:ph type="subTitle" idx="1"/>
          </p:nvPr>
        </p:nvSpPr>
        <p:spPr>
          <a:xfrm>
            <a:off x="160495" y="3244556"/>
            <a:ext cx="6858000" cy="1655758"/>
          </a:xfrm>
        </p:spPr>
        <p:txBody>
          <a:bodyPr/>
          <a:lstStyle>
            <a:lvl1pPr marL="0" indent="0">
              <a:buNone/>
              <a:defRPr sz="1800">
                <a:solidFill>
                  <a:srgbClr val="FFFFFF"/>
                </a:solidFill>
                <a:latin typeface="Cambria"/>
                <a:ea typeface="Cambria"/>
                <a:cs typeface="Cambria"/>
              </a:defRPr>
            </a:lvl1pPr>
          </a:lstStyle>
          <a:p>
            <a:pPr lvl="0"/>
            <a:r>
              <a:rPr lang="de-DE"/>
              <a:t>Formatvorlage des Untertitelmasters durch Klicken bearbeiten</a:t>
            </a:r>
          </a:p>
        </p:txBody>
      </p:sp>
      <p:sp>
        <p:nvSpPr>
          <p:cNvPr id="6" name="Textfeld 7"/>
          <p:cNvSpPr txBox="1"/>
          <p:nvPr/>
        </p:nvSpPr>
        <p:spPr>
          <a:xfrm>
            <a:off x="9487759" y="-247509"/>
            <a:ext cx="184727"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7" name="Bild 11"/>
          <p:cNvPicPr>
            <a:picLocks noChangeAspect="1"/>
          </p:cNvPicPr>
          <p:nvPr/>
        </p:nvPicPr>
        <p:blipFill>
          <a:blip r:embed="rId4" cstate="print"/>
          <a:stretch>
            <a:fillRect/>
          </a:stretch>
        </p:blipFill>
        <p:spPr>
          <a:xfrm>
            <a:off x="270955" y="347883"/>
            <a:ext cx="1862331" cy="310383"/>
          </a:xfrm>
          <a:prstGeom prst="rect">
            <a:avLst/>
          </a:prstGeom>
          <a:noFill/>
          <a:ln>
            <a:noFill/>
          </a:ln>
        </p:spPr>
      </p:pic>
      <p:pic>
        <p:nvPicPr>
          <p:cNvPr id="8" name="Bild 9"/>
          <p:cNvPicPr>
            <a:picLocks noChangeAspect="1"/>
          </p:cNvPicPr>
          <p:nvPr/>
        </p:nvPicPr>
        <p:blipFill>
          <a:blip r:embed="rId5" cstate="print"/>
          <a:stretch>
            <a:fillRect/>
          </a:stretch>
        </p:blipFill>
        <p:spPr>
          <a:xfrm>
            <a:off x="0" y="6065087"/>
            <a:ext cx="9142472" cy="792912"/>
          </a:xfrm>
          <a:prstGeom prst="rect">
            <a:avLst/>
          </a:prstGeom>
          <a:noFill/>
          <a:ln>
            <a:noFill/>
          </a:ln>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ganisations">
    <p:spTree>
      <p:nvGrpSpPr>
        <p:cNvPr id="1" name=""/>
        <p:cNvGrpSpPr/>
        <p:nvPr/>
      </p:nvGrpSpPr>
      <p:grpSpPr>
        <a:xfrm>
          <a:off x="0" y="0"/>
          <a:ext cx="0" cy="0"/>
          <a:chOff x="0" y="0"/>
          <a:chExt cx="0" cy="0"/>
        </a:xfrm>
      </p:grpSpPr>
      <p:pic>
        <p:nvPicPr>
          <p:cNvPr id="2" name="Bild 14"/>
          <p:cNvPicPr>
            <a:picLocks noChangeAspect="1"/>
          </p:cNvPicPr>
          <p:nvPr/>
        </p:nvPicPr>
        <p:blipFill>
          <a:blip r:embed="rId2" cstate="print"/>
          <a:stretch>
            <a:fillRect/>
          </a:stretch>
        </p:blipFill>
        <p:spPr>
          <a:xfrm>
            <a:off x="-4398" y="0"/>
            <a:ext cx="1328924" cy="6004563"/>
          </a:xfrm>
          <a:prstGeom prst="rect">
            <a:avLst/>
          </a:prstGeom>
          <a:noFill/>
          <a:ln>
            <a:noFill/>
          </a:ln>
        </p:spPr>
      </p:pic>
      <p:pic>
        <p:nvPicPr>
          <p:cNvPr id="3" name="Bild 15"/>
          <p:cNvPicPr>
            <a:picLocks noChangeAspect="1"/>
          </p:cNvPicPr>
          <p:nvPr/>
        </p:nvPicPr>
        <p:blipFill>
          <a:blip r:embed="rId3" cstate="print"/>
          <a:stretch>
            <a:fillRect/>
          </a:stretch>
        </p:blipFill>
        <p:spPr>
          <a:xfrm>
            <a:off x="3700275" y="0"/>
            <a:ext cx="5443724" cy="6004563"/>
          </a:xfrm>
          <a:prstGeom prst="rect">
            <a:avLst/>
          </a:prstGeom>
          <a:noFill/>
          <a:ln>
            <a:noFill/>
          </a:ln>
        </p:spPr>
      </p:pic>
      <p:pic>
        <p:nvPicPr>
          <p:cNvPr id="4" name="Inhaltsplatzhalter 9"/>
          <p:cNvPicPr>
            <a:picLocks noChangeAspect="1"/>
          </p:cNvPicPr>
          <p:nvPr/>
        </p:nvPicPr>
        <p:blipFill>
          <a:blip r:embed="rId4" cstate="print"/>
          <a:stretch>
            <a:fillRect/>
          </a:stretch>
        </p:blipFill>
        <p:spPr>
          <a:xfrm>
            <a:off x="4044546" y="0"/>
            <a:ext cx="1481328" cy="2170172"/>
          </a:xfrm>
          <a:prstGeom prst="rect">
            <a:avLst/>
          </a:prstGeom>
          <a:noFill/>
          <a:ln>
            <a:noFill/>
          </a:ln>
        </p:spPr>
      </p:pic>
      <p:sp>
        <p:nvSpPr>
          <p:cNvPr id="5" name="Foliennummernplatzhalter 5"/>
          <p:cNvSpPr txBox="1">
            <a:spLocks noGrp="1"/>
          </p:cNvSpPr>
          <p:nvPr>
            <p:ph type="sldNum" sz="quarter" idx="8"/>
          </p:nvPr>
        </p:nvSpPr>
        <p:spPr/>
        <p:txBody>
          <a:bodyPr/>
          <a:lstStyle>
            <a:lvl1pPr>
              <a:defRPr/>
            </a:lvl1pPr>
          </a:lstStyle>
          <a:p>
            <a:pPr lvl="0"/>
            <a:fld id="{ACD4F2B9-50B9-4F99-BADC-A7698D118233}" type="slidenum">
              <a:rPr/>
              <a:pPr lvl="0"/>
              <a:t>‹#›</a:t>
            </a:fld>
            <a:endParaRPr lang="de-DE"/>
          </a:p>
        </p:txBody>
      </p:sp>
      <p:sp>
        <p:nvSpPr>
          <p:cNvPr id="6" name="Textplatzhalter 9"/>
          <p:cNvSpPr txBox="1">
            <a:spLocks noGrp="1"/>
          </p:cNvSpPr>
          <p:nvPr>
            <p:ph type="body" idx="4294967295"/>
          </p:nvPr>
        </p:nvSpPr>
        <p:spPr>
          <a:xfrm>
            <a:off x="5525874" y="913110"/>
            <a:ext cx="3449692" cy="623675"/>
          </a:xfrm>
        </p:spPr>
        <p:txBody>
          <a:bodyPr/>
          <a:lstStyle>
            <a:lvl1pPr marL="0" indent="0">
              <a:buNone/>
              <a:defRPr sz="2200">
                <a:solidFill>
                  <a:srgbClr val="FFFFFF"/>
                </a:solidFill>
                <a:latin typeface="Cambria"/>
                <a:ea typeface="Cambria"/>
                <a:cs typeface="Cambria"/>
              </a:defRPr>
            </a:lvl1pPr>
          </a:lstStyle>
          <a:p>
            <a:pPr lvl="0"/>
            <a:r>
              <a:rPr lang="de-DE"/>
              <a:t>Formatvorlagen des Textmasters bearbeiten</a:t>
            </a:r>
          </a:p>
        </p:txBody>
      </p:sp>
      <p:sp>
        <p:nvSpPr>
          <p:cNvPr id="7" name="Titel 6"/>
          <p:cNvSpPr txBox="1">
            <a:spLocks noGrp="1"/>
          </p:cNvSpPr>
          <p:nvPr>
            <p:ph type="title"/>
          </p:nvPr>
        </p:nvSpPr>
        <p:spPr>
          <a:xfrm>
            <a:off x="5525874" y="166978"/>
            <a:ext cx="3449692" cy="866695"/>
          </a:xfrm>
        </p:spPr>
        <p:txBody>
          <a:bodyPr/>
          <a:lstStyle>
            <a:lvl1pPr>
              <a:defRPr>
                <a:solidFill>
                  <a:srgbClr val="FFFFFF"/>
                </a:solidFill>
              </a:defRPr>
            </a:lvl1pPr>
          </a:lstStyle>
          <a:p>
            <a:pPr lvl="0"/>
            <a:r>
              <a:rPr lang="de-DE"/>
              <a:t>Titelmasterformat durch Klicken bearbeiten</a:t>
            </a:r>
          </a:p>
        </p:txBody>
      </p:sp>
      <p:sp>
        <p:nvSpPr>
          <p:cNvPr id="8" name="Abgerundetes Rechteck 17"/>
          <p:cNvSpPr/>
          <p:nvPr/>
        </p:nvSpPr>
        <p:spPr>
          <a:xfrm>
            <a:off x="5421596" y="1693889"/>
            <a:ext cx="3504392" cy="4129787"/>
          </a:xfrm>
          <a:custGeom>
            <a:avLst/>
            <a:gdLst>
              <a:gd name="f0" fmla="val 10800000"/>
              <a:gd name="f1" fmla="val 5400000"/>
              <a:gd name="f2" fmla="val 16200000"/>
              <a:gd name="f3" fmla="val w"/>
              <a:gd name="f4" fmla="val h"/>
              <a:gd name="f5" fmla="val ss"/>
              <a:gd name="f6" fmla="val 0"/>
              <a:gd name="f7" fmla="*/ 5419351 1 1725033"/>
              <a:gd name="f8" fmla="val 45"/>
              <a:gd name="f9" fmla="val 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Inhaltsplatzhalter 2"/>
          <p:cNvSpPr txBox="1">
            <a:spLocks noGrp="1"/>
          </p:cNvSpPr>
          <p:nvPr>
            <p:ph idx="4294967295"/>
          </p:nvPr>
        </p:nvSpPr>
        <p:spPr>
          <a:xfrm>
            <a:off x="5525874" y="1825627"/>
            <a:ext cx="3449692" cy="3931115"/>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unicipalities">
    <p:spTree>
      <p:nvGrpSpPr>
        <p:cNvPr id="1" name=""/>
        <p:cNvGrpSpPr/>
        <p:nvPr/>
      </p:nvGrpSpPr>
      <p:grpSpPr>
        <a:xfrm>
          <a:off x="0" y="0"/>
          <a:ext cx="0" cy="0"/>
          <a:chOff x="0" y="0"/>
          <a:chExt cx="0" cy="0"/>
        </a:xfrm>
      </p:grpSpPr>
      <p:pic>
        <p:nvPicPr>
          <p:cNvPr id="2" name="Bild 14"/>
          <p:cNvPicPr>
            <a:picLocks noChangeAspect="1"/>
          </p:cNvPicPr>
          <p:nvPr/>
        </p:nvPicPr>
        <p:blipFill>
          <a:blip r:embed="rId2" cstate="print"/>
          <a:stretch>
            <a:fillRect/>
          </a:stretch>
        </p:blipFill>
        <p:spPr>
          <a:xfrm>
            <a:off x="-4398" y="0"/>
            <a:ext cx="1328924" cy="6004563"/>
          </a:xfrm>
          <a:prstGeom prst="rect">
            <a:avLst/>
          </a:prstGeom>
          <a:noFill/>
          <a:ln>
            <a:noFill/>
          </a:ln>
        </p:spPr>
      </p:pic>
      <p:pic>
        <p:nvPicPr>
          <p:cNvPr id="3" name="Bild 15"/>
          <p:cNvPicPr>
            <a:picLocks noChangeAspect="1"/>
          </p:cNvPicPr>
          <p:nvPr/>
        </p:nvPicPr>
        <p:blipFill>
          <a:blip r:embed="rId3" cstate="print"/>
          <a:stretch>
            <a:fillRect/>
          </a:stretch>
        </p:blipFill>
        <p:spPr>
          <a:xfrm>
            <a:off x="3700275" y="3355"/>
            <a:ext cx="5443724" cy="5997842"/>
          </a:xfrm>
          <a:prstGeom prst="rect">
            <a:avLst/>
          </a:prstGeom>
          <a:noFill/>
          <a:ln>
            <a:noFill/>
          </a:ln>
        </p:spPr>
      </p:pic>
      <p:pic>
        <p:nvPicPr>
          <p:cNvPr id="4" name="Inhaltsplatzhalter 9"/>
          <p:cNvPicPr>
            <a:picLocks noChangeAspect="1"/>
          </p:cNvPicPr>
          <p:nvPr/>
        </p:nvPicPr>
        <p:blipFill>
          <a:blip r:embed="rId4" cstate="print"/>
          <a:stretch>
            <a:fillRect/>
          </a:stretch>
        </p:blipFill>
        <p:spPr>
          <a:xfrm>
            <a:off x="4044546" y="0"/>
            <a:ext cx="1481328" cy="2170172"/>
          </a:xfrm>
          <a:prstGeom prst="rect">
            <a:avLst/>
          </a:prstGeom>
          <a:noFill/>
          <a:ln>
            <a:noFill/>
          </a:ln>
        </p:spPr>
      </p:pic>
      <p:sp>
        <p:nvSpPr>
          <p:cNvPr id="5" name="Foliennummernplatzhalter 5"/>
          <p:cNvSpPr txBox="1">
            <a:spLocks noGrp="1"/>
          </p:cNvSpPr>
          <p:nvPr>
            <p:ph type="sldNum" sz="quarter" idx="8"/>
          </p:nvPr>
        </p:nvSpPr>
        <p:spPr/>
        <p:txBody>
          <a:bodyPr/>
          <a:lstStyle>
            <a:lvl1pPr>
              <a:defRPr/>
            </a:lvl1pPr>
          </a:lstStyle>
          <a:p>
            <a:pPr lvl="0"/>
            <a:fld id="{902792EB-D941-48B7-BAB1-241E325F31B9}" type="slidenum">
              <a:rPr/>
              <a:pPr lvl="0"/>
              <a:t>‹#›</a:t>
            </a:fld>
            <a:endParaRPr lang="de-DE"/>
          </a:p>
        </p:txBody>
      </p:sp>
      <p:sp>
        <p:nvSpPr>
          <p:cNvPr id="6" name="Textplatzhalter 9"/>
          <p:cNvSpPr txBox="1">
            <a:spLocks noGrp="1"/>
          </p:cNvSpPr>
          <p:nvPr>
            <p:ph type="body" idx="4294967295"/>
          </p:nvPr>
        </p:nvSpPr>
        <p:spPr>
          <a:xfrm>
            <a:off x="5525874" y="913110"/>
            <a:ext cx="3449692" cy="623675"/>
          </a:xfrm>
        </p:spPr>
        <p:txBody>
          <a:bodyPr/>
          <a:lstStyle>
            <a:lvl1pPr marL="0" indent="0">
              <a:buNone/>
              <a:defRPr sz="2200">
                <a:solidFill>
                  <a:srgbClr val="FFFFFF"/>
                </a:solidFill>
                <a:latin typeface="Cambria"/>
                <a:ea typeface="Cambria"/>
                <a:cs typeface="Cambria"/>
              </a:defRPr>
            </a:lvl1pPr>
          </a:lstStyle>
          <a:p>
            <a:pPr lvl="0"/>
            <a:r>
              <a:rPr lang="de-DE"/>
              <a:t>Formatvorlagen des Textmasters bearbeiten</a:t>
            </a:r>
          </a:p>
        </p:txBody>
      </p:sp>
      <p:sp>
        <p:nvSpPr>
          <p:cNvPr id="7" name="Titel 6"/>
          <p:cNvSpPr txBox="1">
            <a:spLocks noGrp="1"/>
          </p:cNvSpPr>
          <p:nvPr>
            <p:ph type="title"/>
          </p:nvPr>
        </p:nvSpPr>
        <p:spPr>
          <a:xfrm>
            <a:off x="5525874" y="166978"/>
            <a:ext cx="3449692" cy="866695"/>
          </a:xfrm>
        </p:spPr>
        <p:txBody>
          <a:bodyPr/>
          <a:lstStyle>
            <a:lvl1pPr>
              <a:defRPr>
                <a:solidFill>
                  <a:srgbClr val="FFFFFF"/>
                </a:solidFill>
              </a:defRPr>
            </a:lvl1pPr>
          </a:lstStyle>
          <a:p>
            <a:pPr lvl="0"/>
            <a:r>
              <a:rPr lang="de-DE"/>
              <a:t>Titelmasterformat durch Klicken bearbeiten</a:t>
            </a:r>
          </a:p>
        </p:txBody>
      </p:sp>
      <p:sp>
        <p:nvSpPr>
          <p:cNvPr id="8" name="Abgerundetes Rechteck 10"/>
          <p:cNvSpPr/>
          <p:nvPr/>
        </p:nvSpPr>
        <p:spPr>
          <a:xfrm>
            <a:off x="5421596" y="1693889"/>
            <a:ext cx="3504392" cy="4129787"/>
          </a:xfrm>
          <a:custGeom>
            <a:avLst/>
            <a:gdLst>
              <a:gd name="f0" fmla="val 10800000"/>
              <a:gd name="f1" fmla="val 5400000"/>
              <a:gd name="f2" fmla="val 16200000"/>
              <a:gd name="f3" fmla="val w"/>
              <a:gd name="f4" fmla="val h"/>
              <a:gd name="f5" fmla="val ss"/>
              <a:gd name="f6" fmla="val 0"/>
              <a:gd name="f7" fmla="*/ 5419351 1 1725033"/>
              <a:gd name="f8" fmla="val 45"/>
              <a:gd name="f9" fmla="val 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Inhaltsplatzhalter 2"/>
          <p:cNvSpPr txBox="1">
            <a:spLocks noGrp="1"/>
          </p:cNvSpPr>
          <p:nvPr>
            <p:ph idx="4294967295"/>
          </p:nvPr>
        </p:nvSpPr>
        <p:spPr>
          <a:xfrm>
            <a:off x="5525874" y="1825627"/>
            <a:ext cx="3449692" cy="3931115"/>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hools">
    <p:spTree>
      <p:nvGrpSpPr>
        <p:cNvPr id="1" name=""/>
        <p:cNvGrpSpPr/>
        <p:nvPr/>
      </p:nvGrpSpPr>
      <p:grpSpPr>
        <a:xfrm>
          <a:off x="0" y="0"/>
          <a:ext cx="0" cy="0"/>
          <a:chOff x="0" y="0"/>
          <a:chExt cx="0" cy="0"/>
        </a:xfrm>
      </p:grpSpPr>
      <p:pic>
        <p:nvPicPr>
          <p:cNvPr id="2" name="Bild 14"/>
          <p:cNvPicPr>
            <a:picLocks noChangeAspect="1"/>
          </p:cNvPicPr>
          <p:nvPr/>
        </p:nvPicPr>
        <p:blipFill>
          <a:blip r:embed="rId2" cstate="print"/>
          <a:stretch>
            <a:fillRect/>
          </a:stretch>
        </p:blipFill>
        <p:spPr>
          <a:xfrm>
            <a:off x="-4398" y="0"/>
            <a:ext cx="1328924" cy="6004563"/>
          </a:xfrm>
          <a:prstGeom prst="rect">
            <a:avLst/>
          </a:prstGeom>
          <a:noFill/>
          <a:ln>
            <a:noFill/>
          </a:ln>
        </p:spPr>
      </p:pic>
      <p:pic>
        <p:nvPicPr>
          <p:cNvPr id="3" name="Bild 15"/>
          <p:cNvPicPr>
            <a:picLocks noChangeAspect="1"/>
          </p:cNvPicPr>
          <p:nvPr/>
        </p:nvPicPr>
        <p:blipFill>
          <a:blip r:embed="rId3" cstate="print"/>
          <a:stretch>
            <a:fillRect/>
          </a:stretch>
        </p:blipFill>
        <p:spPr>
          <a:xfrm>
            <a:off x="3700275" y="0"/>
            <a:ext cx="5443724" cy="6004563"/>
          </a:xfrm>
          <a:prstGeom prst="rect">
            <a:avLst/>
          </a:prstGeom>
          <a:noFill/>
          <a:ln>
            <a:noFill/>
          </a:ln>
        </p:spPr>
      </p:pic>
      <p:pic>
        <p:nvPicPr>
          <p:cNvPr id="4" name="Inhaltsplatzhalter 9"/>
          <p:cNvPicPr>
            <a:picLocks noChangeAspect="1"/>
          </p:cNvPicPr>
          <p:nvPr/>
        </p:nvPicPr>
        <p:blipFill>
          <a:blip r:embed="rId4" cstate="print"/>
          <a:stretch>
            <a:fillRect/>
          </a:stretch>
        </p:blipFill>
        <p:spPr>
          <a:xfrm>
            <a:off x="4044546" y="0"/>
            <a:ext cx="1481328" cy="2170172"/>
          </a:xfrm>
          <a:prstGeom prst="rect">
            <a:avLst/>
          </a:prstGeom>
          <a:noFill/>
          <a:ln>
            <a:noFill/>
          </a:ln>
        </p:spPr>
      </p:pic>
      <p:sp>
        <p:nvSpPr>
          <p:cNvPr id="5" name="Foliennummernplatzhalter 5"/>
          <p:cNvSpPr txBox="1">
            <a:spLocks noGrp="1"/>
          </p:cNvSpPr>
          <p:nvPr>
            <p:ph type="sldNum" sz="quarter" idx="8"/>
          </p:nvPr>
        </p:nvSpPr>
        <p:spPr/>
        <p:txBody>
          <a:bodyPr/>
          <a:lstStyle>
            <a:lvl1pPr>
              <a:defRPr/>
            </a:lvl1pPr>
          </a:lstStyle>
          <a:p>
            <a:pPr lvl="0"/>
            <a:fld id="{23459919-B378-4711-BDE7-30AE0A2F590F}" type="slidenum">
              <a:rPr/>
              <a:pPr lvl="0"/>
              <a:t>‹#›</a:t>
            </a:fld>
            <a:endParaRPr lang="de-DE"/>
          </a:p>
        </p:txBody>
      </p:sp>
      <p:sp>
        <p:nvSpPr>
          <p:cNvPr id="6" name="Textplatzhalter 9"/>
          <p:cNvSpPr txBox="1">
            <a:spLocks noGrp="1"/>
          </p:cNvSpPr>
          <p:nvPr>
            <p:ph type="body" idx="4294967295"/>
          </p:nvPr>
        </p:nvSpPr>
        <p:spPr>
          <a:xfrm>
            <a:off x="5525874" y="913110"/>
            <a:ext cx="3449692" cy="623675"/>
          </a:xfrm>
        </p:spPr>
        <p:txBody>
          <a:bodyPr/>
          <a:lstStyle>
            <a:lvl1pPr marL="0" indent="0">
              <a:buNone/>
              <a:defRPr sz="2200">
                <a:solidFill>
                  <a:srgbClr val="FFFFFF"/>
                </a:solidFill>
                <a:latin typeface="Cambria"/>
                <a:ea typeface="Cambria"/>
                <a:cs typeface="Cambria"/>
              </a:defRPr>
            </a:lvl1pPr>
          </a:lstStyle>
          <a:p>
            <a:pPr lvl="0"/>
            <a:r>
              <a:rPr lang="de-DE"/>
              <a:t>Formatvorlagen des Textmasters bearbeiten</a:t>
            </a:r>
          </a:p>
        </p:txBody>
      </p:sp>
      <p:sp>
        <p:nvSpPr>
          <p:cNvPr id="7" name="Titel 6"/>
          <p:cNvSpPr txBox="1">
            <a:spLocks noGrp="1"/>
          </p:cNvSpPr>
          <p:nvPr>
            <p:ph type="title"/>
          </p:nvPr>
        </p:nvSpPr>
        <p:spPr>
          <a:xfrm>
            <a:off x="5525874" y="166978"/>
            <a:ext cx="3449692" cy="866695"/>
          </a:xfrm>
        </p:spPr>
        <p:txBody>
          <a:bodyPr/>
          <a:lstStyle>
            <a:lvl1pPr>
              <a:defRPr>
                <a:solidFill>
                  <a:srgbClr val="FFFFFF"/>
                </a:solidFill>
              </a:defRPr>
            </a:lvl1pPr>
          </a:lstStyle>
          <a:p>
            <a:pPr lvl="0"/>
            <a:r>
              <a:rPr lang="de-DE"/>
              <a:t>Titelmasterformat durch Klicken bearbeiten</a:t>
            </a:r>
          </a:p>
        </p:txBody>
      </p:sp>
      <p:sp>
        <p:nvSpPr>
          <p:cNvPr id="8" name="Abgerundetes Rechteck 10"/>
          <p:cNvSpPr/>
          <p:nvPr/>
        </p:nvSpPr>
        <p:spPr>
          <a:xfrm>
            <a:off x="5421596" y="1693889"/>
            <a:ext cx="3504392" cy="4129787"/>
          </a:xfrm>
          <a:custGeom>
            <a:avLst/>
            <a:gdLst>
              <a:gd name="f0" fmla="val 10800000"/>
              <a:gd name="f1" fmla="val 5400000"/>
              <a:gd name="f2" fmla="val 16200000"/>
              <a:gd name="f3" fmla="val w"/>
              <a:gd name="f4" fmla="val h"/>
              <a:gd name="f5" fmla="val ss"/>
              <a:gd name="f6" fmla="val 0"/>
              <a:gd name="f7" fmla="*/ 5419351 1 1725033"/>
              <a:gd name="f8" fmla="val 45"/>
              <a:gd name="f9" fmla="val 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Inhaltsplatzhalter 2"/>
          <p:cNvSpPr txBox="1">
            <a:spLocks noGrp="1"/>
          </p:cNvSpPr>
          <p:nvPr>
            <p:ph idx="4294967295"/>
          </p:nvPr>
        </p:nvSpPr>
        <p:spPr>
          <a:xfrm>
            <a:off x="5525874" y="1825627"/>
            <a:ext cx="3449692" cy="3931115"/>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untries">
    <p:spTree>
      <p:nvGrpSpPr>
        <p:cNvPr id="1" name=""/>
        <p:cNvGrpSpPr/>
        <p:nvPr/>
      </p:nvGrpSpPr>
      <p:grpSpPr>
        <a:xfrm>
          <a:off x="0" y="0"/>
          <a:ext cx="0" cy="0"/>
          <a:chOff x="0" y="0"/>
          <a:chExt cx="0" cy="0"/>
        </a:xfrm>
      </p:grpSpPr>
      <p:pic>
        <p:nvPicPr>
          <p:cNvPr id="2" name="Bild 14"/>
          <p:cNvPicPr>
            <a:picLocks noChangeAspect="1"/>
          </p:cNvPicPr>
          <p:nvPr/>
        </p:nvPicPr>
        <p:blipFill>
          <a:blip r:embed="rId2" cstate="print"/>
          <a:stretch>
            <a:fillRect/>
          </a:stretch>
        </p:blipFill>
        <p:spPr>
          <a:xfrm>
            <a:off x="-4398" y="0"/>
            <a:ext cx="1328924" cy="6004563"/>
          </a:xfrm>
          <a:prstGeom prst="rect">
            <a:avLst/>
          </a:prstGeom>
          <a:noFill/>
          <a:ln>
            <a:noFill/>
          </a:ln>
        </p:spPr>
      </p:pic>
      <p:pic>
        <p:nvPicPr>
          <p:cNvPr id="3" name="Bild 15"/>
          <p:cNvPicPr>
            <a:picLocks noChangeAspect="1"/>
          </p:cNvPicPr>
          <p:nvPr/>
        </p:nvPicPr>
        <p:blipFill>
          <a:blip r:embed="rId3" cstate="print"/>
          <a:stretch>
            <a:fillRect/>
          </a:stretch>
        </p:blipFill>
        <p:spPr>
          <a:xfrm>
            <a:off x="3700275" y="0"/>
            <a:ext cx="5443724" cy="6004563"/>
          </a:xfrm>
          <a:prstGeom prst="rect">
            <a:avLst/>
          </a:prstGeom>
          <a:noFill/>
          <a:ln>
            <a:noFill/>
          </a:ln>
        </p:spPr>
      </p:pic>
      <p:pic>
        <p:nvPicPr>
          <p:cNvPr id="4" name="Inhaltsplatzhalter 9"/>
          <p:cNvPicPr>
            <a:picLocks noChangeAspect="1"/>
          </p:cNvPicPr>
          <p:nvPr/>
        </p:nvPicPr>
        <p:blipFill>
          <a:blip r:embed="rId4" cstate="print"/>
          <a:stretch>
            <a:fillRect/>
          </a:stretch>
        </p:blipFill>
        <p:spPr>
          <a:xfrm>
            <a:off x="4044546" y="0"/>
            <a:ext cx="1481328" cy="2170172"/>
          </a:xfrm>
          <a:prstGeom prst="rect">
            <a:avLst/>
          </a:prstGeom>
          <a:noFill/>
          <a:ln>
            <a:noFill/>
          </a:ln>
        </p:spPr>
      </p:pic>
      <p:sp>
        <p:nvSpPr>
          <p:cNvPr id="5" name="Foliennummernplatzhalter 5"/>
          <p:cNvSpPr txBox="1">
            <a:spLocks noGrp="1"/>
          </p:cNvSpPr>
          <p:nvPr>
            <p:ph type="sldNum" sz="quarter" idx="8"/>
          </p:nvPr>
        </p:nvSpPr>
        <p:spPr/>
        <p:txBody>
          <a:bodyPr/>
          <a:lstStyle>
            <a:lvl1pPr>
              <a:defRPr/>
            </a:lvl1pPr>
          </a:lstStyle>
          <a:p>
            <a:pPr lvl="0"/>
            <a:fld id="{66299FF9-35FF-4B48-9C79-E5F40FB62FF6}" type="slidenum">
              <a:rPr/>
              <a:pPr lvl="0"/>
              <a:t>‹#›</a:t>
            </a:fld>
            <a:endParaRPr lang="de-DE"/>
          </a:p>
        </p:txBody>
      </p:sp>
      <p:sp>
        <p:nvSpPr>
          <p:cNvPr id="6" name="Textplatzhalter 9"/>
          <p:cNvSpPr txBox="1">
            <a:spLocks noGrp="1"/>
          </p:cNvSpPr>
          <p:nvPr>
            <p:ph type="body" idx="4294967295"/>
          </p:nvPr>
        </p:nvSpPr>
        <p:spPr>
          <a:xfrm>
            <a:off x="5525874" y="913110"/>
            <a:ext cx="3449692" cy="623675"/>
          </a:xfrm>
        </p:spPr>
        <p:txBody>
          <a:bodyPr/>
          <a:lstStyle>
            <a:lvl1pPr marL="0" indent="0">
              <a:buNone/>
              <a:defRPr sz="2200">
                <a:solidFill>
                  <a:srgbClr val="FFFFFF"/>
                </a:solidFill>
                <a:latin typeface="Cambria"/>
                <a:ea typeface="Cambria"/>
                <a:cs typeface="Cambria"/>
              </a:defRPr>
            </a:lvl1pPr>
          </a:lstStyle>
          <a:p>
            <a:pPr lvl="0"/>
            <a:r>
              <a:rPr lang="de-DE"/>
              <a:t>Formatvorlagen des Textmasters bearbeiten</a:t>
            </a:r>
          </a:p>
        </p:txBody>
      </p:sp>
      <p:sp>
        <p:nvSpPr>
          <p:cNvPr id="7" name="Titel 6"/>
          <p:cNvSpPr txBox="1">
            <a:spLocks noGrp="1"/>
          </p:cNvSpPr>
          <p:nvPr>
            <p:ph type="title"/>
          </p:nvPr>
        </p:nvSpPr>
        <p:spPr>
          <a:xfrm>
            <a:off x="5525874" y="166978"/>
            <a:ext cx="3449692" cy="866695"/>
          </a:xfrm>
        </p:spPr>
        <p:txBody>
          <a:bodyPr/>
          <a:lstStyle>
            <a:lvl1pPr>
              <a:defRPr>
                <a:solidFill>
                  <a:srgbClr val="FFFFFF"/>
                </a:solidFill>
              </a:defRPr>
            </a:lvl1pPr>
          </a:lstStyle>
          <a:p>
            <a:pPr lvl="0"/>
            <a:r>
              <a:rPr lang="de-DE"/>
              <a:t>Titelmasterformat durch Klicken bearbeiten</a:t>
            </a:r>
          </a:p>
        </p:txBody>
      </p:sp>
      <p:sp>
        <p:nvSpPr>
          <p:cNvPr id="8" name="Abgerundetes Rechteck 10"/>
          <p:cNvSpPr/>
          <p:nvPr/>
        </p:nvSpPr>
        <p:spPr>
          <a:xfrm>
            <a:off x="5421596" y="1693889"/>
            <a:ext cx="3504392" cy="4129787"/>
          </a:xfrm>
          <a:custGeom>
            <a:avLst/>
            <a:gdLst>
              <a:gd name="f0" fmla="val 10800000"/>
              <a:gd name="f1" fmla="val 5400000"/>
              <a:gd name="f2" fmla="val 16200000"/>
              <a:gd name="f3" fmla="val w"/>
              <a:gd name="f4" fmla="val h"/>
              <a:gd name="f5" fmla="val ss"/>
              <a:gd name="f6" fmla="val 0"/>
              <a:gd name="f7" fmla="*/ 5419351 1 1725033"/>
              <a:gd name="f8" fmla="val 45"/>
              <a:gd name="f9" fmla="val 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Inhaltsplatzhalter 2"/>
          <p:cNvSpPr txBox="1">
            <a:spLocks noGrp="1"/>
          </p:cNvSpPr>
          <p:nvPr>
            <p:ph idx="4294967295"/>
          </p:nvPr>
        </p:nvSpPr>
        <p:spPr>
          <a:xfrm>
            <a:off x="5525874" y="1825627"/>
            <a:ext cx="3449692" cy="3931115"/>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 10"/>
          <p:cNvPicPr>
            <a:picLocks noChangeAspect="1"/>
          </p:cNvPicPr>
          <p:nvPr/>
        </p:nvPicPr>
        <p:blipFill>
          <a:blip r:embed="rId24" cstate="print"/>
          <a:srcRect t="61" b="13491"/>
          <a:stretch>
            <a:fillRect/>
          </a:stretch>
        </p:blipFill>
        <p:spPr>
          <a:xfrm>
            <a:off x="0" y="4151"/>
            <a:ext cx="9138467" cy="5925010"/>
          </a:xfrm>
          <a:prstGeom prst="rect">
            <a:avLst/>
          </a:prstGeom>
          <a:noFill/>
          <a:ln>
            <a:noFill/>
          </a:ln>
        </p:spPr>
      </p:pic>
      <p:sp>
        <p:nvSpPr>
          <p:cNvPr id="3" name="Titelplatzhalter 1"/>
          <p:cNvSpPr txBox="1">
            <a:spLocks noGrp="1"/>
          </p:cNvSpPr>
          <p:nvPr>
            <p:ph type="title"/>
          </p:nvPr>
        </p:nvSpPr>
        <p:spPr>
          <a:xfrm>
            <a:off x="1474570" y="166978"/>
            <a:ext cx="7040779" cy="866695"/>
          </a:xfrm>
          <a:prstGeom prst="rect">
            <a:avLst/>
          </a:prstGeom>
          <a:noFill/>
          <a:ln>
            <a:noFill/>
          </a:ln>
        </p:spPr>
        <p:txBody>
          <a:bodyPr vert="horz" wrap="square" lIns="91440" tIns="45720" rIns="91440" bIns="45720" anchor="b" anchorCtr="0" compatLnSpc="1"/>
          <a:lstStyle/>
          <a:p>
            <a:pPr lvl="0"/>
            <a:r>
              <a:rPr lang="de-DE"/>
              <a:t>MASTERTITELFORMAT BEARBEITEN</a:t>
            </a:r>
          </a:p>
        </p:txBody>
      </p:sp>
      <p:sp>
        <p:nvSpPr>
          <p:cNvPr id="4" name="Textplatzhalter 2"/>
          <p:cNvSpPr txBox="1">
            <a:spLocks noGrp="1"/>
          </p:cNvSpPr>
          <p:nvPr>
            <p:ph type="body" idx="1"/>
          </p:nvPr>
        </p:nvSpPr>
        <p:spPr>
          <a:xfrm>
            <a:off x="1474570" y="1825627"/>
            <a:ext cx="7040779" cy="3972199"/>
          </a:xfrm>
          <a:prstGeom prst="rect">
            <a:avLst/>
          </a:prstGeom>
          <a:noFill/>
          <a:ln>
            <a:noFill/>
          </a:ln>
        </p:spPr>
        <p:txBody>
          <a:bodyPr vert="horz" wrap="square" lIns="91440" tIns="45720" rIns="91440" bIns="45720" anchor="t" anchorCtr="0" compatLnSpc="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txBox="1">
            <a:spLocks noGrp="1"/>
          </p:cNvSpPr>
          <p:nvPr>
            <p:ph type="sldNum" sz="quarter" idx="4"/>
          </p:nvPr>
        </p:nvSpPr>
        <p:spPr>
          <a:xfrm>
            <a:off x="160495" y="669185"/>
            <a:ext cx="610480" cy="3088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de-DE" sz="1400" b="0" i="0" u="none" strike="noStrike" kern="1200" cap="none" spc="0" baseline="0">
                <a:solidFill>
                  <a:srgbClr val="FFFFFF"/>
                </a:solidFill>
                <a:uFillTx/>
                <a:latin typeface="Calibri"/>
              </a:defRPr>
            </a:lvl1pPr>
          </a:lstStyle>
          <a:p>
            <a:pPr lvl="0"/>
            <a:fld id="{5736A5B9-4426-491B-934E-83CA1FFC8261}" type="slidenum">
              <a:rPr/>
              <a:pPr lvl="0"/>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txStyles>
    <p:titleStyle>
      <a:lvl1pPr marL="0" marR="0" lvl="0" indent="0" algn="l" defTabSz="685800" rtl="0" fontAlgn="auto" hangingPunct="1">
        <a:lnSpc>
          <a:spcPct val="90000"/>
        </a:lnSpc>
        <a:spcBef>
          <a:spcPts val="0"/>
        </a:spcBef>
        <a:spcAft>
          <a:spcPts val="0"/>
        </a:spcAft>
        <a:buNone/>
        <a:tabLst/>
        <a:defRPr lang="de-DE" sz="2800" b="0" i="0" u="none" strike="noStrike" kern="1200" cap="all" spc="0" baseline="0">
          <a:solidFill>
            <a:srgbClr val="026093"/>
          </a:solidFill>
          <a:uFillTx/>
          <a:latin typeface="Cambria"/>
          <a:ea typeface="Cambria"/>
          <a:cs typeface="Cambria"/>
        </a:defRPr>
      </a:lvl1pPr>
    </p:titleStyle>
    <p:bodyStyle>
      <a:lvl1pPr marL="171450" marR="0" lvl="0" indent="-171450" algn="l" defTabSz="685800" rtl="0" fontAlgn="auto" hangingPunct="1">
        <a:lnSpc>
          <a:spcPct val="90000"/>
        </a:lnSpc>
        <a:spcBef>
          <a:spcPts val="750"/>
        </a:spcBef>
        <a:spcAft>
          <a:spcPts val="0"/>
        </a:spcAft>
        <a:buSzPct val="100000"/>
        <a:buFont typeface="Arial"/>
        <a:buChar char="•"/>
        <a:tabLst/>
        <a:defRPr lang="de-DE" sz="2000" b="0" i="0" u="none" strike="noStrike" kern="1200" cap="none" spc="0" baseline="0">
          <a:solidFill>
            <a:srgbClr val="000000"/>
          </a:solidFill>
          <a:uFillTx/>
          <a:latin typeface="Calibri"/>
        </a:defRPr>
      </a:lvl1pPr>
      <a:lvl2pPr marL="514350" marR="0" lvl="1" indent="-171450" algn="l" defTabSz="685800" rtl="0" fontAlgn="auto" hangingPunct="1">
        <a:lnSpc>
          <a:spcPct val="90000"/>
        </a:lnSpc>
        <a:spcBef>
          <a:spcPts val="375"/>
        </a:spcBef>
        <a:spcAft>
          <a:spcPts val="0"/>
        </a:spcAft>
        <a:buSzPct val="100000"/>
        <a:buFont typeface="Arial"/>
        <a:buChar char="•"/>
        <a:tabLst/>
        <a:defRPr lang="de-DE"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a:buChar char="•"/>
        <a:tabLst/>
        <a:defRPr lang="de-DE" sz="16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a:buChar char="•"/>
        <a:tabLst/>
        <a:defRPr lang="de-DE" sz="140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a:buChar char="•"/>
        <a:tabLst/>
        <a:defRPr lang="de-DE" sz="12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Rechteck 27"/>
          <p:cNvSpPr/>
          <p:nvPr/>
        </p:nvSpPr>
        <p:spPr>
          <a:xfrm>
            <a:off x="5234080" y="2790949"/>
            <a:ext cx="3303224" cy="2199881"/>
          </a:xfrm>
          <a:prstGeom prst="rect">
            <a:avLst/>
          </a:prstGeom>
          <a:gradFill>
            <a:gsLst>
              <a:gs pos="0">
                <a:srgbClr val="46B7D0"/>
              </a:gs>
              <a:gs pos="100000">
                <a:srgbClr val="00B3D0"/>
              </a:gs>
            </a:gsLst>
            <a:lin ang="5400000"/>
          </a:gradFill>
          <a:ln w="6345">
            <a:solidFill>
              <a:srgbClr val="07ACC6"/>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FFFFFF"/>
              </a:solidFill>
              <a:uFillTx/>
              <a:latin typeface="Calibri"/>
            </a:endParaRPr>
          </a:p>
        </p:txBody>
      </p:sp>
      <p:sp>
        <p:nvSpPr>
          <p:cNvPr id="3" name="Textfeld 12"/>
          <p:cNvSpPr txBox="1"/>
          <p:nvPr/>
        </p:nvSpPr>
        <p:spPr>
          <a:xfrm>
            <a:off x="5063608" y="941091"/>
            <a:ext cx="3657097" cy="12003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2400" b="1" i="0" u="none" strike="noStrike" kern="0" cap="none" spc="0" baseline="0">
                <a:solidFill>
                  <a:srgbClr val="00AAC5"/>
                </a:solidFill>
                <a:uFillTx/>
                <a:latin typeface="Cambria" pitchFamily="18"/>
                <a:ea typeface="Cambria" pitchFamily="18"/>
              </a:rPr>
              <a:t>Kakšna naj bo videti podnebno nevtralna prihodnost?</a:t>
            </a:r>
          </a:p>
        </p:txBody>
      </p:sp>
      <p:sp>
        <p:nvSpPr>
          <p:cNvPr id="4" name="Textfeld 14"/>
          <p:cNvSpPr txBox="1"/>
          <p:nvPr/>
        </p:nvSpPr>
        <p:spPr>
          <a:xfrm>
            <a:off x="5712778" y="5311521"/>
            <a:ext cx="2014523" cy="338556"/>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600" b="1" i="0" u="none" strike="noStrike" kern="1200" cap="none" spc="0" baseline="0">
                <a:solidFill>
                  <a:srgbClr val="00AAC5"/>
                </a:solidFill>
                <a:uFillTx/>
                <a:latin typeface="Calibri"/>
              </a:rPr>
              <a:t>Rok: 28. februar 2021</a:t>
            </a:r>
            <a:endParaRPr lang="sl-SI" sz="1600" b="0" i="0" u="none" strike="noStrike" kern="1200" cap="none" spc="0" baseline="0">
              <a:solidFill>
                <a:srgbClr val="00AAC5"/>
              </a:solidFill>
              <a:uFillTx/>
              <a:latin typeface="Calibri"/>
            </a:endParaRPr>
          </a:p>
        </p:txBody>
      </p:sp>
      <p:sp>
        <p:nvSpPr>
          <p:cNvPr id="5" name="Textfeld 10"/>
          <p:cNvSpPr txBox="1"/>
          <p:nvPr/>
        </p:nvSpPr>
        <p:spPr>
          <a:xfrm>
            <a:off x="1219352" y="476164"/>
            <a:ext cx="2978959" cy="5324532"/>
          </a:xfrm>
          <a:prstGeom prst="rect">
            <a:avLst/>
          </a:prstGeom>
          <a:noFill/>
          <a:ln>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600" b="1" i="0" u="none" strike="noStrike" kern="0" cap="none" spc="0" baseline="0" dirty="0">
                <a:solidFill>
                  <a:srgbClr val="00AAC5"/>
                </a:solidFill>
                <a:uFillTx/>
                <a:latin typeface="Calibri"/>
                <a:ea typeface="Cambria" pitchFamily="18"/>
              </a:rPr>
              <a:t>Three4Climate Project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200" b="0" i="0" u="none" strike="noStrike" kern="0" cap="none" spc="0" baseline="0" dirty="0">
                <a:solidFill>
                  <a:srgbClr val="000000"/>
                </a:solidFill>
                <a:uFillTx/>
                <a:latin typeface="Calibri"/>
                <a:ea typeface="Cambria" pitchFamily="18"/>
              </a:rPr>
              <a:t>3 države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200" b="0" i="0" u="none" strike="noStrike" kern="0" cap="none" spc="0" baseline="0" dirty="0">
                <a:solidFill>
                  <a:srgbClr val="000000"/>
                </a:solidFill>
                <a:uFillTx/>
                <a:latin typeface="Calibri"/>
                <a:ea typeface="Cambria" pitchFamily="18"/>
              </a:rPr>
              <a:t>3 predsedovanja EU</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200" b="0" i="0" u="none" strike="noStrike" kern="0" cap="none" spc="0" baseline="0" dirty="0">
                <a:solidFill>
                  <a:srgbClr val="000000"/>
                </a:solidFill>
                <a:uFillTx/>
                <a:latin typeface="Calibri"/>
                <a:ea typeface="Cambria" pitchFamily="18"/>
              </a:rPr>
              <a:t>6 šol in partnerstev</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200" b="0" i="0" u="none" strike="noStrike" kern="0" cap="none" spc="0" baseline="0" dirty="0">
                <a:solidFill>
                  <a:srgbClr val="000000"/>
                </a:solidFill>
                <a:uFillTx/>
                <a:latin typeface="Calibri"/>
                <a:ea typeface="Cambria" pitchFamily="18"/>
              </a:rPr>
              <a:t>medkulturna izmenjava</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200" b="0" i="0" u="none" strike="noStrike" kern="0" cap="none" spc="0" baseline="0" dirty="0">
                <a:solidFill>
                  <a:srgbClr val="000000"/>
                </a:solidFill>
                <a:uFillTx/>
                <a:latin typeface="Calibri"/>
                <a:ea typeface="Cambria" pitchFamily="18"/>
              </a:rPr>
              <a:t>dnevi za podnebje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200" b="0" i="0" u="none" strike="noStrike" kern="0" cap="none" spc="0" baseline="0" dirty="0">
                <a:solidFill>
                  <a:srgbClr val="000000"/>
                </a:solidFill>
                <a:uFillTx/>
                <a:latin typeface="Calibri"/>
                <a:ea typeface="Cambria" pitchFamily="18"/>
              </a:rPr>
              <a:t>1 natečaj</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a typeface="Cambria"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AAC5"/>
              </a:solidFill>
              <a:uFillTx/>
              <a:latin typeface="Calibri"/>
              <a:ea typeface="Cambria" pitchFamily="18"/>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600" b="1" i="0" u="none" strike="noStrike" kern="0" cap="none" spc="0" baseline="0" dirty="0">
                <a:solidFill>
                  <a:srgbClr val="00AAC5"/>
                </a:solidFill>
                <a:uFillTx/>
                <a:latin typeface="Calibri"/>
              </a:rPr>
              <a:t>DAN ZA PODNEBJE</a:t>
            </a:r>
            <a:endParaRPr lang="sl-SI" sz="1600" b="0" i="0" u="none" strike="noStrike" kern="0" cap="none" spc="0" baseline="0" dirty="0">
              <a:solidFill>
                <a:srgbClr val="00AAC5"/>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800" b="0" i="0" u="none" strike="noStrike" kern="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200" b="0" i="0" u="none" strike="noStrike" kern="0" cap="none" spc="0" baseline="0" dirty="0">
                <a:solidFill>
                  <a:srgbClr val="000000"/>
                </a:solidFill>
                <a:uFillTx/>
                <a:latin typeface="Calibri"/>
              </a:rPr>
              <a:t>Na določen dan poleti 2021 bo vsaka šola organizirala dan podnebnih aktivnosti, ki vključuje izmenjavo med partnerskimi šolami in različne vrste projektov. Dejavnosti naj bodo čim bolj prijazne do podnebja. Sem sodijo na primer razprave, delavnice, šolski festivali, glasba, pogostitev brez odpadkov in še </a:t>
            </a:r>
            <a:r>
              <a:rPr lang="sl-SI" sz="1200" kern="0" dirty="0" smtClean="0">
                <a:solidFill>
                  <a:srgbClr val="000000"/>
                </a:solidFill>
                <a:latin typeface="Calibri"/>
              </a:rPr>
              <a:t>marsikaj.</a:t>
            </a:r>
            <a:endParaRPr lang="sl-SI" sz="1100" b="1" i="0" u="none" strike="noStrike" kern="0" cap="none" spc="0" baseline="0" dirty="0">
              <a:solidFill>
                <a:srgbClr val="000000"/>
              </a:solidFill>
              <a:uFillTx/>
              <a:latin typeface="Calibri"/>
            </a:endParaRPr>
          </a:p>
        </p:txBody>
      </p:sp>
      <p:sp>
        <p:nvSpPr>
          <p:cNvPr id="6" name="Textfeld 12"/>
          <p:cNvSpPr txBox="1"/>
          <p:nvPr/>
        </p:nvSpPr>
        <p:spPr>
          <a:xfrm>
            <a:off x="5211723" y="3010652"/>
            <a:ext cx="3274823" cy="70788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2000" b="1" i="0" u="none" strike="noStrike" kern="0" cap="none" spc="0" baseline="0" dirty="0">
                <a:solidFill>
                  <a:srgbClr val="FFFFFF"/>
                </a:solidFill>
                <a:uFillTx/>
                <a:latin typeface="Cambria" pitchFamily="18"/>
                <a:ea typeface="Cambria" pitchFamily="18"/>
              </a:rPr>
              <a:t>NATEČAJ </a:t>
            </a:r>
            <a:r>
              <a:rPr lang="sl-SI" sz="2000" b="1" i="0" u="none" strike="noStrike" kern="0" cap="none" spc="0" baseline="0" dirty="0" smtClean="0">
                <a:solidFill>
                  <a:srgbClr val="FFFFFF"/>
                </a:solidFill>
                <a:uFillTx/>
                <a:latin typeface="Cambria" pitchFamily="18"/>
                <a:ea typeface="Cambria" pitchFamily="18"/>
              </a:rPr>
              <a:t>PODNEBNA NEVTRALNOST</a:t>
            </a:r>
            <a:endParaRPr lang="sl-SI" sz="2000" b="1" i="0" u="none" strike="noStrike" kern="0" cap="none" spc="0" baseline="0" dirty="0">
              <a:solidFill>
                <a:srgbClr val="FFFFFF"/>
              </a:solidFill>
              <a:uFillTx/>
              <a:latin typeface="Cambria" pitchFamily="18"/>
              <a:ea typeface="Cambria" pitchFamily="18"/>
            </a:endParaRPr>
          </a:p>
        </p:txBody>
      </p:sp>
      <p:pic>
        <p:nvPicPr>
          <p:cNvPr id="7" name="Grafik 6"/>
          <p:cNvPicPr>
            <a:picLocks noChangeAspect="1"/>
          </p:cNvPicPr>
          <p:nvPr/>
        </p:nvPicPr>
        <p:blipFill>
          <a:blip r:embed="rId2" cstate="print"/>
          <a:stretch>
            <a:fillRect/>
          </a:stretch>
        </p:blipFill>
        <p:spPr>
          <a:xfrm rot="539898">
            <a:off x="7845781" y="1946227"/>
            <a:ext cx="717365" cy="717365"/>
          </a:xfrm>
          <a:prstGeom prst="rect">
            <a:avLst/>
          </a:prstGeom>
          <a:noFill/>
          <a:ln>
            <a:noFill/>
          </a:ln>
        </p:spPr>
      </p:pic>
      <p:pic>
        <p:nvPicPr>
          <p:cNvPr id="8" name="Grafik 7"/>
          <p:cNvPicPr>
            <a:picLocks noChangeAspect="1"/>
          </p:cNvPicPr>
          <p:nvPr/>
        </p:nvPicPr>
        <p:blipFill>
          <a:blip r:embed="rId3" cstate="print"/>
          <a:stretch>
            <a:fillRect/>
          </a:stretch>
        </p:blipFill>
        <p:spPr>
          <a:xfrm rot="21380378">
            <a:off x="5466768" y="2330393"/>
            <a:ext cx="618033" cy="618033"/>
          </a:xfrm>
          <a:prstGeom prst="rect">
            <a:avLst/>
          </a:prstGeom>
          <a:noFill/>
          <a:ln>
            <a:noFill/>
          </a:ln>
        </p:spPr>
      </p:pic>
      <p:pic>
        <p:nvPicPr>
          <p:cNvPr id="9" name="Bild 39"/>
          <p:cNvPicPr>
            <a:picLocks noChangeAspect="1"/>
          </p:cNvPicPr>
          <p:nvPr/>
        </p:nvPicPr>
        <p:blipFill>
          <a:blip r:embed="rId4" cstate="print"/>
          <a:stretch>
            <a:fillRect/>
          </a:stretch>
        </p:blipFill>
        <p:spPr>
          <a:xfrm>
            <a:off x="1322140" y="1643268"/>
            <a:ext cx="696068" cy="835286"/>
          </a:xfrm>
          <a:prstGeom prst="rect">
            <a:avLst/>
          </a:prstGeom>
          <a:noFill/>
          <a:ln>
            <a:noFill/>
          </a:ln>
        </p:spPr>
      </p:pic>
      <p:pic>
        <p:nvPicPr>
          <p:cNvPr id="10" name="Bild 9"/>
          <p:cNvPicPr>
            <a:picLocks noChangeAspect="1"/>
          </p:cNvPicPr>
          <p:nvPr/>
        </p:nvPicPr>
        <p:blipFill>
          <a:blip r:embed="rId5" cstate="print"/>
          <a:stretch>
            <a:fillRect/>
          </a:stretch>
        </p:blipFill>
        <p:spPr>
          <a:xfrm>
            <a:off x="2093399" y="1506967"/>
            <a:ext cx="923233" cy="1107877"/>
          </a:xfrm>
          <a:prstGeom prst="rect">
            <a:avLst/>
          </a:prstGeom>
          <a:noFill/>
          <a:ln>
            <a:noFill/>
          </a:ln>
        </p:spPr>
      </p:pic>
      <p:pic>
        <p:nvPicPr>
          <p:cNvPr id="11" name="Bild 11"/>
          <p:cNvPicPr>
            <a:picLocks noChangeAspect="1"/>
          </p:cNvPicPr>
          <p:nvPr/>
        </p:nvPicPr>
        <p:blipFill>
          <a:blip r:embed="rId6" cstate="print"/>
          <a:stretch>
            <a:fillRect/>
          </a:stretch>
        </p:blipFill>
        <p:spPr>
          <a:xfrm>
            <a:off x="2715091" y="1321536"/>
            <a:ext cx="1354747" cy="1625702"/>
          </a:xfrm>
          <a:prstGeom prst="rect">
            <a:avLst/>
          </a:prstGeom>
          <a:noFill/>
          <a:ln>
            <a:noFill/>
          </a:ln>
        </p:spPr>
      </p:pic>
      <p:sp>
        <p:nvSpPr>
          <p:cNvPr id="12" name="Textfeld 14"/>
          <p:cNvSpPr txBox="1"/>
          <p:nvPr/>
        </p:nvSpPr>
        <p:spPr>
          <a:xfrm>
            <a:off x="1146831" y="2429560"/>
            <a:ext cx="2496196" cy="24622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0" u="none" strike="noStrike" kern="0" cap="none" spc="0" baseline="0" dirty="0">
                <a:solidFill>
                  <a:srgbClr val="000000"/>
                </a:solidFill>
                <a:uFillTx/>
                <a:latin typeface="Calibri"/>
              </a:rPr>
              <a:t>       </a:t>
            </a:r>
            <a:r>
              <a:rPr lang="sl-SI" sz="1000" b="0" i="0" u="none" strike="noStrike" kern="0" cap="none" spc="0" baseline="0" dirty="0" smtClean="0">
                <a:solidFill>
                  <a:srgbClr val="000000"/>
                </a:solidFill>
                <a:uFillTx/>
                <a:latin typeface="Calibri"/>
              </a:rPr>
              <a:t>Nemčija</a:t>
            </a:r>
            <a:r>
              <a:rPr lang="sl-SI" sz="1000" b="0" i="0" u="none" strike="noStrike" kern="0" cap="none" spc="0" baseline="0" dirty="0">
                <a:solidFill>
                  <a:srgbClr val="000000"/>
                </a:solidFill>
                <a:uFillTx/>
                <a:latin typeface="Calibri"/>
              </a:rPr>
              <a:t>	     </a:t>
            </a:r>
            <a:r>
              <a:rPr lang="sl-SI" sz="1000" b="0" i="0" u="none" strike="noStrike" kern="0" cap="none" spc="0" baseline="0" dirty="0" smtClean="0">
                <a:solidFill>
                  <a:srgbClr val="000000"/>
                </a:solidFill>
                <a:uFillTx/>
                <a:latin typeface="Calibri"/>
              </a:rPr>
              <a:t>Portugalska</a:t>
            </a:r>
            <a:r>
              <a:rPr lang="sl-SI" sz="1000" b="0" i="0" u="none" strike="noStrike" kern="0" cap="none" spc="0" baseline="0" dirty="0">
                <a:solidFill>
                  <a:srgbClr val="000000"/>
                </a:solidFill>
                <a:uFillTx/>
                <a:latin typeface="Calibri"/>
              </a:rPr>
              <a:t>	</a:t>
            </a:r>
            <a:r>
              <a:rPr lang="sl-SI" sz="1000" b="0" i="0" u="none" strike="noStrike" kern="1200" cap="none" spc="0" baseline="0" dirty="0" smtClean="0">
                <a:solidFill>
                  <a:srgbClr val="000000"/>
                </a:solidFill>
                <a:uFillTx/>
                <a:latin typeface="Calibri"/>
              </a:rPr>
              <a:t>Slovenija</a:t>
            </a:r>
            <a:endParaRPr lang="sl-SI" sz="1000" b="0" i="0" u="none" strike="noStrike" kern="1200" cap="none" spc="0" baseline="0" dirty="0">
              <a:solidFill>
                <a:srgbClr val="000000"/>
              </a:solidFill>
              <a:uFillTx/>
              <a:latin typeface="Calibri"/>
            </a:endParaRPr>
          </a:p>
        </p:txBody>
      </p:sp>
      <p:pic>
        <p:nvPicPr>
          <p:cNvPr id="13" name="Bild 52"/>
          <p:cNvPicPr>
            <a:picLocks noChangeAspect="1"/>
          </p:cNvPicPr>
          <p:nvPr/>
        </p:nvPicPr>
        <p:blipFill>
          <a:blip r:embed="rId7" cstate="print"/>
          <a:stretch>
            <a:fillRect/>
          </a:stretch>
        </p:blipFill>
        <p:spPr>
          <a:xfrm>
            <a:off x="3214481" y="673985"/>
            <a:ext cx="798819" cy="1170294"/>
          </a:xfrm>
          <a:prstGeom prst="rect">
            <a:avLst/>
          </a:prstGeom>
          <a:noFill/>
          <a:ln>
            <a:noFill/>
          </a:ln>
        </p:spPr>
      </p:pic>
      <p:pic>
        <p:nvPicPr>
          <p:cNvPr id="14" name="Bild 47"/>
          <p:cNvPicPr>
            <a:picLocks noChangeAspect="1"/>
          </p:cNvPicPr>
          <p:nvPr/>
        </p:nvPicPr>
        <p:blipFill>
          <a:blip r:embed="rId8" cstate="print"/>
          <a:stretch>
            <a:fillRect/>
          </a:stretch>
        </p:blipFill>
        <p:spPr>
          <a:xfrm>
            <a:off x="7794089" y="313968"/>
            <a:ext cx="673419" cy="669313"/>
          </a:xfrm>
          <a:prstGeom prst="rect">
            <a:avLst/>
          </a:prstGeom>
          <a:noFill/>
          <a:ln>
            <a:noFill/>
          </a:ln>
        </p:spPr>
      </p:pic>
      <p:pic>
        <p:nvPicPr>
          <p:cNvPr id="15" name="Grafik 40"/>
          <p:cNvPicPr>
            <a:picLocks noChangeAspect="1"/>
          </p:cNvPicPr>
          <p:nvPr/>
        </p:nvPicPr>
        <p:blipFill>
          <a:blip r:embed="rId9" cstate="print"/>
          <a:stretch>
            <a:fillRect/>
          </a:stretch>
        </p:blipFill>
        <p:spPr>
          <a:xfrm rot="6103101">
            <a:off x="464496" y="3423121"/>
            <a:ext cx="473933" cy="473933"/>
          </a:xfrm>
          <a:prstGeom prst="rect">
            <a:avLst/>
          </a:prstGeom>
          <a:noFill/>
          <a:ln>
            <a:noFill/>
          </a:ln>
        </p:spPr>
      </p:pic>
      <p:pic>
        <p:nvPicPr>
          <p:cNvPr id="16" name="Bild 39"/>
          <p:cNvPicPr>
            <a:picLocks noChangeAspect="1"/>
          </p:cNvPicPr>
          <p:nvPr/>
        </p:nvPicPr>
        <p:blipFill>
          <a:blip r:embed="rId10" cstate="print"/>
          <a:stretch>
            <a:fillRect/>
          </a:stretch>
        </p:blipFill>
        <p:spPr>
          <a:xfrm>
            <a:off x="3199549" y="2751694"/>
            <a:ext cx="828693" cy="1214048"/>
          </a:xfrm>
          <a:prstGeom prst="rect">
            <a:avLst/>
          </a:prstGeom>
          <a:noFill/>
          <a:ln>
            <a:noFill/>
          </a:ln>
        </p:spPr>
      </p:pic>
      <p:pic>
        <p:nvPicPr>
          <p:cNvPr id="17" name="Grafik 43"/>
          <p:cNvPicPr>
            <a:picLocks noChangeAspect="1"/>
          </p:cNvPicPr>
          <p:nvPr/>
        </p:nvPicPr>
        <p:blipFill>
          <a:blip r:embed="rId11" cstate="print"/>
          <a:stretch>
            <a:fillRect/>
          </a:stretch>
        </p:blipFill>
        <p:spPr>
          <a:xfrm>
            <a:off x="5234080" y="3894274"/>
            <a:ext cx="1658081" cy="1105381"/>
          </a:xfrm>
          <a:prstGeom prst="rect">
            <a:avLst/>
          </a:prstGeom>
          <a:noFill/>
          <a:ln>
            <a:noFill/>
          </a:ln>
        </p:spPr>
      </p:pic>
      <p:sp>
        <p:nvSpPr>
          <p:cNvPr id="18" name="Textfeld 44"/>
          <p:cNvSpPr txBox="1"/>
          <p:nvPr/>
        </p:nvSpPr>
        <p:spPr>
          <a:xfrm>
            <a:off x="5632914" y="4789151"/>
            <a:ext cx="1343637" cy="21544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FFFFFF"/>
                </a:solidFill>
                <a:uFillTx/>
                <a:latin typeface="Calibri Light" pitchFamily="34"/>
                <a:cs typeface="Calibri Light" pitchFamily="34"/>
              </a:rPr>
              <a:t>©</a:t>
            </a:r>
            <a:r>
              <a:rPr lang="sl-SI" sz="800" b="0" i="0" u="none" strike="noStrike" kern="1200" cap="none" spc="0" baseline="0">
                <a:solidFill>
                  <a:srgbClr val="FFFFFF"/>
                </a:solidFill>
                <a:uFillTx/>
                <a:latin typeface="Calibri"/>
              </a:rPr>
              <a:t> josealbafotos via pixabay</a:t>
            </a:r>
          </a:p>
        </p:txBody>
      </p:sp>
      <p:pic>
        <p:nvPicPr>
          <p:cNvPr id="19" name="Grafik 46"/>
          <p:cNvPicPr>
            <a:picLocks noChangeAspect="1"/>
          </p:cNvPicPr>
          <p:nvPr/>
        </p:nvPicPr>
        <p:blipFill>
          <a:blip r:embed="rId12" cstate="print"/>
          <a:stretch>
            <a:fillRect/>
          </a:stretch>
        </p:blipFill>
        <p:spPr>
          <a:xfrm>
            <a:off x="6892161" y="3893615"/>
            <a:ext cx="1645151" cy="1106039"/>
          </a:xfrm>
          <a:prstGeom prst="rect">
            <a:avLst/>
          </a:prstGeom>
          <a:noFill/>
          <a:ln>
            <a:noFill/>
          </a:ln>
        </p:spPr>
      </p:pic>
      <p:sp>
        <p:nvSpPr>
          <p:cNvPr id="20" name="Textfeld 47"/>
          <p:cNvSpPr txBox="1"/>
          <p:nvPr/>
        </p:nvSpPr>
        <p:spPr>
          <a:xfrm>
            <a:off x="7141912" y="4784213"/>
            <a:ext cx="1492712" cy="21544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800" b="0" i="0" u="none" strike="noStrike" kern="1200" cap="none" spc="0" baseline="0">
                <a:solidFill>
                  <a:srgbClr val="FFFFFF"/>
                </a:solidFill>
                <a:uFillTx/>
                <a:latin typeface="Calibri Light" pitchFamily="34"/>
                <a:cs typeface="Calibri Light" pitchFamily="34"/>
              </a:rPr>
              <a:t>©</a:t>
            </a:r>
            <a:r>
              <a:rPr lang="sl-SI" sz="800" b="0" i="0" u="none" strike="noStrike" kern="1200" cap="none" spc="0" baseline="0">
                <a:solidFill>
                  <a:srgbClr val="FFFFFF"/>
                </a:solidFill>
                <a:uFillTx/>
                <a:latin typeface="Calibri"/>
              </a:rPr>
              <a:t> Jonathan Mast via unsplash</a:t>
            </a:r>
          </a:p>
        </p:txBody>
      </p:sp>
      <p:cxnSp>
        <p:nvCxnSpPr>
          <p:cNvPr id="21" name="Straight Connector 25"/>
          <p:cNvCxnSpPr/>
          <p:nvPr/>
        </p:nvCxnSpPr>
        <p:spPr>
          <a:xfrm>
            <a:off x="4572000" y="0"/>
            <a:ext cx="0" cy="6858000"/>
          </a:xfrm>
          <a:prstGeom prst="straightConnector1">
            <a:avLst/>
          </a:prstGeom>
          <a:noFill/>
          <a:ln w="6345">
            <a:solidFill>
              <a:srgbClr val="D9D9D9"/>
            </a:solidFill>
            <a:custDash>
              <a:ds d="100000" sp="100000"/>
            </a:custDash>
            <a:miter/>
          </a:ln>
        </p:spPr>
      </p:cxnSp>
      <p:pic>
        <p:nvPicPr>
          <p:cNvPr id="22" name="Grafik 9"/>
          <p:cNvPicPr>
            <a:picLocks noChangeAspect="1"/>
          </p:cNvPicPr>
          <p:nvPr/>
        </p:nvPicPr>
        <p:blipFill>
          <a:blip r:embed="rId13" cstate="print"/>
          <a:stretch>
            <a:fillRect/>
          </a:stretch>
        </p:blipFill>
        <p:spPr>
          <a:xfrm>
            <a:off x="5063608" y="159416"/>
            <a:ext cx="1900525" cy="316757"/>
          </a:xfrm>
          <a:prstGeom prst="rect">
            <a:avLst/>
          </a:prstGeom>
          <a:noFill/>
          <a:ln>
            <a:noFill/>
          </a:ln>
        </p:spPr>
      </p:pic>
      <p:pic>
        <p:nvPicPr>
          <p:cNvPr id="23" name="Picture 2"/>
          <p:cNvPicPr>
            <a:picLocks noChangeAspect="1"/>
          </p:cNvPicPr>
          <p:nvPr/>
        </p:nvPicPr>
        <p:blipFill>
          <a:blip r:embed="rId14" cstate="print"/>
          <a:srcRect l="50000" t="88367" r="10006" b="5575"/>
          <a:stretch>
            <a:fillRect/>
          </a:stretch>
        </p:blipFill>
        <p:spPr>
          <a:xfrm>
            <a:off x="4804778" y="6295561"/>
            <a:ext cx="4161836" cy="338556"/>
          </a:xfrm>
          <a:prstGeom prst="rect">
            <a:avLst/>
          </a:prstGeom>
          <a:noFill/>
          <a:ln>
            <a:noFill/>
          </a:ln>
        </p:spPr>
      </p:pic>
      <p:pic>
        <p:nvPicPr>
          <p:cNvPr id="24" name="Grafik 9"/>
          <p:cNvPicPr>
            <a:picLocks noChangeAspect="1"/>
          </p:cNvPicPr>
          <p:nvPr/>
        </p:nvPicPr>
        <p:blipFill>
          <a:blip r:embed="rId13" cstate="print"/>
          <a:stretch>
            <a:fillRect/>
          </a:stretch>
        </p:blipFill>
        <p:spPr>
          <a:xfrm>
            <a:off x="400315" y="6282321"/>
            <a:ext cx="1900525" cy="316757"/>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extfeld 10"/>
          <p:cNvSpPr txBox="1"/>
          <p:nvPr/>
        </p:nvSpPr>
        <p:spPr>
          <a:xfrm>
            <a:off x="1055437" y="1342357"/>
            <a:ext cx="3287277" cy="4539703"/>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1" i="0" u="none" strike="noStrike" kern="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Bo prišlo do podnebnega kolapsa</a:t>
            </a:r>
            <a:r>
              <a:rPr lang="sl-SI" sz="1100" b="0" i="0" u="none" strike="noStrike" kern="0" cap="none" spc="0" baseline="0" dirty="0" smtClean="0">
                <a:solidFill>
                  <a:srgbClr val="000000"/>
                </a:solidFill>
                <a:uFillTx/>
                <a:latin typeface="Calibri"/>
              </a:rPr>
              <a:t>? </a:t>
            </a:r>
            <a:r>
              <a:rPr lang="sl-SI" sz="1100" b="0" i="0" u="none" strike="noStrike" kern="0" cap="none" spc="0" baseline="0" dirty="0">
                <a:solidFill>
                  <a:srgbClr val="000000"/>
                </a:solidFill>
                <a:uFillTx/>
                <a:latin typeface="Calibri"/>
              </a:rPr>
              <a:t>Kaj bi potrebovali, da bi se v mestu prihodnosti počutili prijetno? Bi posadili nekaj dreves, se znebili avtomobilov ali povsod vozili kolo? Bi morali vsi saditi </a:t>
            </a:r>
            <a:r>
              <a:rPr lang="sl-SI" sz="1100" b="0" i="0" u="none" strike="noStrike" kern="0" cap="none" spc="0" baseline="0" dirty="0" smtClean="0">
                <a:solidFill>
                  <a:srgbClr val="000000"/>
                </a:solidFill>
                <a:uFillTx/>
                <a:latin typeface="Calibri"/>
              </a:rPr>
              <a:t> in uživati lastno zelenjavo, postati samooskrbni?</a:t>
            </a:r>
            <a:endParaRPr lang="sl-SI" sz="1100" b="0" i="0" u="none" strike="noStrike" kern="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Razvijte svojo vizijo podnebno nevtralne prihodnosti in zastopajte svojo šolo v evropskem podnebnem akcijskem projektu. Morda se sliši zahtevno, a ponuja se vam priložnost uživanja v vožnji z </a:t>
            </a:r>
            <a:r>
              <a:rPr lang="sl-SI" sz="1100" b="0" i="0" u="none" strike="noStrike" kern="0" cap="none" spc="0" baseline="0" dirty="0" smtClean="0">
                <a:solidFill>
                  <a:srgbClr val="000000"/>
                </a:solidFill>
                <a:uFillTx/>
                <a:latin typeface="Calibri"/>
              </a:rPr>
              <a:t>vlakom.</a:t>
            </a:r>
            <a:endParaRPr lang="sl-SI" sz="1100" b="0" i="0" u="none" strike="noStrike" kern="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400" b="1" i="0" u="none" strike="noStrike" kern="0" cap="none" spc="0" baseline="0" dirty="0">
                <a:solidFill>
                  <a:srgbClr val="00AAC5"/>
                </a:solidFill>
                <a:uFillTx/>
                <a:latin typeface="Calibri"/>
              </a:rPr>
              <a:t>Želimo, da ustvarite svojo vizijo!</a:t>
            </a:r>
            <a:endParaRPr lang="sl-SI" sz="1400" b="0" i="0" u="none" strike="noStrike" kern="0" cap="none" spc="0" baseline="0" dirty="0">
              <a:solidFill>
                <a:srgbClr val="00AAC5"/>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Ustvarite svojo vizijo podnebno nevtralnega mesta, šole, države ali sveta za leto 2050!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100" b="0" i="0" u="none" strike="noStrike" kern="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Primeri predlogov:</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risanje ali modeliranje podnebno nevtralne prihodnosti,</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filmski spot ali napovednik,</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predstavitev projekta zaščite podnebja v vaši šoli,</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govori v slogu TED (zanimivi kratki govori brez predstavitev, ki navdihujejo poslušalce</a:t>
            </a:r>
            <a:r>
              <a:rPr lang="sl-SI" sz="1100" b="0" i="0" u="none" strike="noStrike" kern="0" cap="none" spc="0" baseline="0" dirty="0" smtClean="0">
                <a:solidFill>
                  <a:srgbClr val="000000"/>
                </a:solidFill>
                <a:uFillTx/>
                <a:latin typeface="Calibri"/>
              </a:rPr>
              <a:t>),</a:t>
            </a:r>
            <a:endParaRPr lang="sl-SI" sz="1100" b="0" i="0" u="none" strike="noStrike" kern="0" cap="none" spc="0" baseline="0" dirty="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smtClean="0">
                <a:solidFill>
                  <a:srgbClr val="000000"/>
                </a:solidFill>
                <a:uFillTx/>
                <a:latin typeface="Calibri"/>
              </a:rPr>
              <a:t>esej </a:t>
            </a:r>
            <a:r>
              <a:rPr lang="sl-SI" sz="1100" b="0" i="0" u="none" strike="noStrike" kern="0" cap="none" spc="0" baseline="0" dirty="0">
                <a:solidFill>
                  <a:srgbClr val="000000"/>
                </a:solidFill>
                <a:uFillTx/>
                <a:latin typeface="Calibri"/>
              </a:rPr>
              <a:t>…</a:t>
            </a:r>
          </a:p>
        </p:txBody>
      </p:sp>
      <p:sp>
        <p:nvSpPr>
          <p:cNvPr id="3" name="Textfeld 13"/>
          <p:cNvSpPr txBox="1"/>
          <p:nvPr/>
        </p:nvSpPr>
        <p:spPr>
          <a:xfrm>
            <a:off x="5028925" y="669048"/>
            <a:ext cx="3713524" cy="4016483"/>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300" b="1" i="0" u="none" strike="noStrike" kern="0" cap="none" spc="0" baseline="0" dirty="0">
                <a:solidFill>
                  <a:srgbClr val="00AAC5"/>
                </a:solidFill>
                <a:uFillTx/>
                <a:latin typeface="Calibri"/>
              </a:rPr>
              <a:t>Kako lahko sodelujem?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000" b="0" i="1" u="none" strike="noStrike" kern="0" cap="none" spc="0" baseline="0" dirty="0">
                <a:solidFill>
                  <a:srgbClr val="00AAC5"/>
                </a:solidFill>
                <a:uFillTx/>
                <a:latin typeface="Calibri"/>
              </a:rPr>
              <a:t>(Pogoji za sodelovanje)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800" b="0" i="1" u="none" strike="noStrike" kern="0" cap="none" spc="0" baseline="0" dirty="0">
              <a:solidFill>
                <a:srgbClr val="000000"/>
              </a:solidFill>
              <a:uFillTx/>
              <a:latin typeface="Calibri"/>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V času oddaje projektnega predloga ste stari 14 let ali več.</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Motivirani ste in navdušeni nad podnebnim aktivizmom in se zabavate pri posredovanju vsebin podnebne nevtralnosti drugim.</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Sodelujete lahko individualno, v paru ali skupini treh učencev/dijakov. </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Predložite svojo vizijo do 28. februarja 2021 na dogovorjeno mesto za oddajo projektnih predlogov v vaši šoli.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800" b="0" i="0" u="none" strike="noStrike" kern="0" cap="none" spc="0" baseline="0" dirty="0">
              <a:solidFill>
                <a:srgbClr val="FF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1300" b="1" i="0" u="none" strike="noStrike" kern="0" cap="none" spc="0" baseline="0" dirty="0">
                <a:solidFill>
                  <a:srgbClr val="00AAC5"/>
                </a:solidFill>
                <a:uFillTx/>
                <a:latin typeface="Calibri"/>
              </a:rPr>
              <a:t>Kakšna je nagrada?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800" b="1" i="0" u="none" strike="noStrike" kern="0" cap="none" spc="0" baseline="0" dirty="0">
              <a:solidFill>
                <a:srgbClr val="000000"/>
              </a:solidFill>
              <a:uFillTx/>
              <a:latin typeface="Calibri"/>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1" i="0" u="none" strike="noStrike" kern="0" cap="none" spc="0" baseline="0" dirty="0">
                <a:solidFill>
                  <a:srgbClr val="FF0000"/>
                </a:solidFill>
                <a:uFillTx/>
                <a:latin typeface="Calibri"/>
              </a:rPr>
              <a:t>Vsi sodelujoči prejmejo praktično nagrado. </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1" i="0" u="none" strike="noStrike" kern="0" cap="none" spc="0" baseline="0" dirty="0">
                <a:solidFill>
                  <a:srgbClr val="FF0000"/>
                </a:solidFill>
                <a:uFillTx/>
                <a:latin typeface="Calibri"/>
              </a:rPr>
              <a:t>Zmagovalci se bodo odpravili na IZLET Z VLAKOM. </a:t>
            </a:r>
            <a:r>
              <a:rPr lang="sl-SI" sz="1100" b="1" i="0" u="none" strike="noStrike" kern="0" cap="none" spc="0" baseline="0" dirty="0">
                <a:solidFill>
                  <a:srgbClr val="000000"/>
                </a:solidFill>
                <a:uFillTx/>
                <a:latin typeface="Calibri"/>
              </a:rPr>
              <a:t>Kam bodo </a:t>
            </a:r>
            <a:r>
              <a:rPr lang="sl-SI" sz="1100" b="1" i="0" u="none" strike="noStrike" kern="0" cap="none" spc="0" baseline="0" dirty="0" smtClean="0">
                <a:solidFill>
                  <a:srgbClr val="000000"/>
                </a:solidFill>
                <a:uFillTx/>
                <a:latin typeface="Calibri"/>
              </a:rPr>
              <a:t>potovali, zaenkrat še ostaja  </a:t>
            </a:r>
            <a:r>
              <a:rPr lang="sl-SI" sz="1100" b="1" i="0" u="none" strike="noStrike" kern="0" cap="none" spc="0" baseline="0" dirty="0">
                <a:solidFill>
                  <a:srgbClr val="000000"/>
                </a:solidFill>
                <a:uFillTx/>
                <a:latin typeface="Calibri"/>
              </a:rPr>
              <a:t>skrivnost. </a:t>
            </a:r>
            <a:r>
              <a:rPr lang="sl-SI" sz="1100" b="0" i="0" u="none" strike="noStrike" kern="0" cap="none" spc="0" baseline="0" dirty="0">
                <a:solidFill>
                  <a:srgbClr val="000000"/>
                </a:solidFill>
                <a:uFillTx/>
                <a:latin typeface="Calibri"/>
              </a:rPr>
              <a:t>Zmagovalci</a:t>
            </a:r>
            <a:r>
              <a:rPr lang="sl-SI" sz="1100" b="1" i="0" u="none" strike="noStrike" kern="0" cap="none" spc="0" baseline="0" dirty="0">
                <a:solidFill>
                  <a:srgbClr val="000000"/>
                </a:solidFill>
                <a:uFillTx/>
                <a:latin typeface="Calibri"/>
              </a:rPr>
              <a:t> </a:t>
            </a:r>
            <a:r>
              <a:rPr lang="sl-SI" sz="1100" b="0" i="0" u="none" strike="noStrike" kern="0" cap="none" spc="0" baseline="0" dirty="0">
                <a:solidFill>
                  <a:srgbClr val="000000"/>
                </a:solidFill>
                <a:uFillTx/>
                <a:latin typeface="Calibri"/>
              </a:rPr>
              <a:t>bodo svojo vizijo podnebne nevtralnosti predstavili šolarjem </a:t>
            </a:r>
            <a:r>
              <a:rPr lang="sl-SI" sz="1100" b="0" i="0" u="none" strike="noStrike" kern="0" cap="none" spc="0" baseline="0" dirty="0" smtClean="0">
                <a:solidFill>
                  <a:srgbClr val="000000"/>
                </a:solidFill>
                <a:uFillTx/>
                <a:latin typeface="Calibri"/>
              </a:rPr>
              <a:t>partnerskih </a:t>
            </a:r>
            <a:r>
              <a:rPr lang="sl-SI" sz="1100" b="0" i="0" u="none" strike="noStrike" kern="0" cap="none" spc="0" baseline="0" dirty="0">
                <a:solidFill>
                  <a:srgbClr val="000000"/>
                </a:solidFill>
                <a:uFillTx/>
                <a:latin typeface="Calibri"/>
              </a:rPr>
              <a:t>šol. </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l-SI" sz="1100" b="0" i="0" u="none" strike="noStrike" kern="0" cap="none" spc="0" baseline="0" dirty="0">
                <a:solidFill>
                  <a:srgbClr val="000000"/>
                </a:solidFill>
                <a:uFillTx/>
                <a:latin typeface="Calibri"/>
              </a:rPr>
              <a:t>Zmagovalno ekipo sestavljajo 3 učenci/dijaki </a:t>
            </a:r>
            <a:r>
              <a:rPr lang="sl-SI" sz="1100" kern="0" dirty="0" smtClean="0">
                <a:solidFill>
                  <a:srgbClr val="000000"/>
                </a:solidFill>
                <a:latin typeface="Calibri"/>
              </a:rPr>
              <a:t>iz vsake države </a:t>
            </a:r>
            <a:r>
              <a:rPr lang="sl-SI" sz="1100" b="0" i="0" u="none" strike="noStrike" kern="0" cap="none" spc="0" baseline="0" dirty="0" smtClean="0">
                <a:solidFill>
                  <a:srgbClr val="000000"/>
                </a:solidFill>
                <a:uFillTx/>
                <a:latin typeface="Calibri"/>
              </a:rPr>
              <a:t> </a:t>
            </a:r>
            <a:r>
              <a:rPr lang="sl-SI" sz="1100" b="0" i="0" u="none" strike="noStrike" kern="0" cap="none" spc="0" baseline="0" dirty="0">
                <a:solidFill>
                  <a:srgbClr val="000000"/>
                </a:solidFill>
                <a:uFillTx/>
                <a:latin typeface="Calibri"/>
              </a:rPr>
              <a:t>v spremstvu učitelja.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800" b="0" i="0" u="none" strike="noStrike" kern="0" cap="none" spc="0" baseline="0" dirty="0">
              <a:solidFill>
                <a:srgbClr val="000000"/>
              </a:solidFill>
              <a:uFillTx/>
              <a:latin typeface="Calibri"/>
              <a:cs typeface="Calibri"/>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100" b="0" i="0" u="none" strike="noStrike" kern="0" cap="none" spc="0" baseline="0" dirty="0">
              <a:solidFill>
                <a:srgbClr val="FF0000"/>
              </a:solidFill>
              <a:uFillTx/>
              <a:latin typeface="Calibri"/>
              <a:cs typeface="Calibri"/>
            </a:endParaRPr>
          </a:p>
        </p:txBody>
      </p:sp>
      <p:sp>
        <p:nvSpPr>
          <p:cNvPr id="4" name="Textfeld 12"/>
          <p:cNvSpPr txBox="1"/>
          <p:nvPr/>
        </p:nvSpPr>
        <p:spPr>
          <a:xfrm>
            <a:off x="944401" y="584667"/>
            <a:ext cx="3311133" cy="70788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2000" b="1" i="0" u="none" strike="noStrike" kern="0" cap="none" spc="0" baseline="0" dirty="0">
                <a:solidFill>
                  <a:srgbClr val="00AAC5"/>
                </a:solidFill>
                <a:uFillTx/>
                <a:latin typeface="Cambria" pitchFamily="18"/>
                <a:ea typeface="Cambria" pitchFamily="18"/>
              </a:rPr>
              <a:t>NATEČAJ </a:t>
            </a:r>
            <a:r>
              <a:rPr lang="sl-SI" sz="2000" b="1" i="0" u="none" strike="noStrike" kern="0" cap="none" spc="0" baseline="0" dirty="0" smtClean="0">
                <a:solidFill>
                  <a:srgbClr val="00AAC5"/>
                </a:solidFill>
                <a:uFillTx/>
                <a:latin typeface="Cambria" pitchFamily="18"/>
                <a:ea typeface="Cambria" pitchFamily="18"/>
              </a:rPr>
              <a:t>PODNEBNA</a:t>
            </a:r>
            <a:r>
              <a:rPr lang="sl-SI" sz="2000" b="1" i="0" u="none" strike="noStrike" kern="0" cap="none" spc="0" dirty="0" smtClean="0">
                <a:solidFill>
                  <a:srgbClr val="00AAC5"/>
                </a:solidFill>
                <a:uFillTx/>
                <a:latin typeface="Cambria" pitchFamily="18"/>
                <a:ea typeface="Cambria" pitchFamily="18"/>
              </a:rPr>
              <a:t> </a:t>
            </a:r>
            <a:r>
              <a:rPr lang="sl-SI" sz="2000" b="1" i="0" u="none" strike="noStrike" kern="0" cap="none" spc="0" baseline="0" dirty="0" smtClean="0">
                <a:solidFill>
                  <a:srgbClr val="00AAC5"/>
                </a:solidFill>
                <a:uFillTx/>
                <a:latin typeface="Cambria" pitchFamily="18"/>
                <a:ea typeface="Cambria" pitchFamily="18"/>
              </a:rPr>
              <a:t>NEVTRALNOST</a:t>
            </a:r>
            <a:endParaRPr lang="de-DE" sz="2000" b="1" i="0" u="none" strike="noStrike" kern="0" cap="none" spc="0" baseline="0" dirty="0">
              <a:solidFill>
                <a:srgbClr val="00AAC5"/>
              </a:solidFill>
              <a:uFillTx/>
              <a:latin typeface="Cambria" pitchFamily="18"/>
              <a:ea typeface="Cambria" pitchFamily="18"/>
            </a:endParaRPr>
          </a:p>
        </p:txBody>
      </p:sp>
      <p:sp>
        <p:nvSpPr>
          <p:cNvPr id="5" name="Gebogener Pfeil 8"/>
          <p:cNvSpPr/>
          <p:nvPr/>
        </p:nvSpPr>
        <p:spPr>
          <a:xfrm rot="4162252">
            <a:off x="3488167" y="3233487"/>
            <a:ext cx="977850" cy="986747"/>
          </a:xfrm>
          <a:custGeom>
            <a:avLst/>
            <a:gdLst>
              <a:gd name="f0" fmla="val 10800000"/>
              <a:gd name="f1" fmla="val 5400000"/>
              <a:gd name="f2" fmla="val 180"/>
              <a:gd name="f3" fmla="val w"/>
              <a:gd name="f4" fmla="val h"/>
              <a:gd name="f5" fmla="val 0"/>
              <a:gd name="f6" fmla="val 977853"/>
              <a:gd name="f7" fmla="val 986749"/>
              <a:gd name="f8" fmla="+- 0 0 6658082"/>
              <a:gd name="f9" fmla="val 230298"/>
              <a:gd name="f10" fmla="val 202097"/>
              <a:gd name="f11" fmla="val 387059"/>
              <a:gd name="f12" fmla="val 391507"/>
              <a:gd name="f13" fmla="val 13703864"/>
              <a:gd name="f14" fmla="val 6783106"/>
              <a:gd name="f15" fmla="val 957142"/>
              <a:gd name="f16" fmla="val 363655"/>
              <a:gd name="f17" fmla="val 852015"/>
              <a:gd name="f18" fmla="val 470189"/>
              <a:gd name="f19" fmla="val 707418"/>
              <a:gd name="f20" fmla="val 379601"/>
              <a:gd name="f21" fmla="val 808149"/>
              <a:gd name="f22" fmla="val 373169"/>
              <a:gd name="f23" fmla="val 340562"/>
              <a:gd name="f24" fmla="val 345010"/>
              <a:gd name="f25" fmla="val 20361946"/>
              <a:gd name="f26" fmla="+- 0 0 -228"/>
              <a:gd name="f27" fmla="+- 0 0 -446"/>
              <a:gd name="f28" fmla="+- 0 0 -536"/>
              <a:gd name="f29" fmla="+- 0 0 -626"/>
              <a:gd name="f30" fmla="*/ f3 1 977853"/>
              <a:gd name="f31" fmla="*/ f4 1 986749"/>
              <a:gd name="f32" fmla="+- f7 0 f5"/>
              <a:gd name="f33" fmla="+- f6 0 f5"/>
              <a:gd name="f34" fmla="*/ f26 f0 1"/>
              <a:gd name="f35" fmla="*/ f27 f0 1"/>
              <a:gd name="f36" fmla="*/ f28 f0 1"/>
              <a:gd name="f37" fmla="*/ f29 f0 1"/>
              <a:gd name="f38" fmla="*/ f33 1 977853"/>
              <a:gd name="f39" fmla="*/ f32 1 986749"/>
              <a:gd name="f40" fmla="*/ f34 1 f2"/>
              <a:gd name="f41" fmla="*/ f35 1 f2"/>
              <a:gd name="f42" fmla="*/ f36 1 f2"/>
              <a:gd name="f43" fmla="*/ f37 1 f2"/>
              <a:gd name="f44" fmla="*/ 245735 1 f38"/>
              <a:gd name="f45" fmla="*/ 219483 1 f39"/>
              <a:gd name="f46" fmla="*/ 957142 1 f38"/>
              <a:gd name="f47" fmla="*/ 363655 1 f39"/>
              <a:gd name="f48" fmla="*/ 852015 1 f38"/>
              <a:gd name="f49" fmla="*/ 470189 1 f39"/>
              <a:gd name="f50" fmla="*/ 707418 1 f38"/>
              <a:gd name="f51" fmla="*/ 379601 1 f39"/>
              <a:gd name="f52" fmla="*/ 215235 1 f38"/>
              <a:gd name="f53" fmla="*/ 762618 1 f38"/>
              <a:gd name="f54" fmla="*/ 216537 1 f39"/>
              <a:gd name="f55" fmla="*/ 770212 1 f39"/>
              <a:gd name="f56" fmla="+- f40 0 f1"/>
              <a:gd name="f57" fmla="+- f41 0 f1"/>
              <a:gd name="f58" fmla="+- f42 0 f1"/>
              <a:gd name="f59" fmla="+- f43 0 f1"/>
              <a:gd name="f60" fmla="*/ f52 f30 1"/>
              <a:gd name="f61" fmla="*/ f53 f30 1"/>
              <a:gd name="f62" fmla="*/ f55 f31 1"/>
              <a:gd name="f63" fmla="*/ f54 f31 1"/>
              <a:gd name="f64" fmla="*/ f44 f30 1"/>
              <a:gd name="f65" fmla="*/ f45 f31 1"/>
              <a:gd name="f66" fmla="*/ f46 f30 1"/>
              <a:gd name="f67" fmla="*/ f47 f31 1"/>
              <a:gd name="f68" fmla="*/ f48 f30 1"/>
              <a:gd name="f69" fmla="*/ f49 f31 1"/>
              <a:gd name="f70" fmla="*/ f50 f30 1"/>
              <a:gd name="f71" fmla="*/ f51 f31 1"/>
            </a:gdLst>
            <a:ahLst/>
            <a:cxnLst>
              <a:cxn ang="3cd4">
                <a:pos x="hc" y="t"/>
              </a:cxn>
              <a:cxn ang="0">
                <a:pos x="r" y="vc"/>
              </a:cxn>
              <a:cxn ang="cd4">
                <a:pos x="hc" y="b"/>
              </a:cxn>
              <a:cxn ang="cd2">
                <a:pos x="l" y="vc"/>
              </a:cxn>
              <a:cxn ang="f56">
                <a:pos x="f64" y="f65"/>
              </a:cxn>
              <a:cxn ang="f57">
                <a:pos x="f66" y="f67"/>
              </a:cxn>
              <a:cxn ang="f58">
                <a:pos x="f68" y="f69"/>
              </a:cxn>
              <a:cxn ang="f59">
                <a:pos x="f70" y="f71"/>
              </a:cxn>
            </a:cxnLst>
            <a:rect l="f60" t="f63" r="f61" b="f62"/>
            <a:pathLst>
              <a:path w="977853" h="986749">
                <a:moveTo>
                  <a:pt x="f9" y="f10"/>
                </a:moveTo>
                <a:arcTo wR="f11" hR="f12" stAng="f13" swAng="f14"/>
                <a:lnTo>
                  <a:pt x="f15" y="f16"/>
                </a:lnTo>
                <a:lnTo>
                  <a:pt x="f17" y="f18"/>
                </a:lnTo>
                <a:lnTo>
                  <a:pt x="f19" y="f20"/>
                </a:lnTo>
                <a:lnTo>
                  <a:pt x="f21" y="f22"/>
                </a:lnTo>
                <a:arcTo wR="f23" hR="f24" stAng="f25" swAng="f8"/>
                <a:close/>
              </a:path>
            </a:pathLst>
          </a:custGeom>
          <a:solidFill>
            <a:srgbClr val="4472C4"/>
          </a:solidFill>
          <a:ln w="12701">
            <a:solidFill>
              <a:srgbClr val="01446B"/>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pic>
        <p:nvPicPr>
          <p:cNvPr id="6" name="Bild 51"/>
          <p:cNvPicPr>
            <a:picLocks noChangeAspect="1"/>
          </p:cNvPicPr>
          <p:nvPr/>
        </p:nvPicPr>
        <p:blipFill>
          <a:blip r:embed="rId2" cstate="print"/>
          <a:stretch>
            <a:fillRect/>
          </a:stretch>
        </p:blipFill>
        <p:spPr>
          <a:xfrm>
            <a:off x="-57817" y="255364"/>
            <a:ext cx="916274" cy="1342357"/>
          </a:xfrm>
          <a:prstGeom prst="rect">
            <a:avLst/>
          </a:prstGeom>
          <a:noFill/>
          <a:ln>
            <a:noFill/>
          </a:ln>
        </p:spPr>
      </p:pic>
      <p:pic>
        <p:nvPicPr>
          <p:cNvPr id="7" name="Grafik 12"/>
          <p:cNvPicPr>
            <a:picLocks noChangeAspect="1"/>
          </p:cNvPicPr>
          <p:nvPr/>
        </p:nvPicPr>
        <p:blipFill>
          <a:blip r:embed="rId3" cstate="print"/>
          <a:stretch>
            <a:fillRect/>
          </a:stretch>
        </p:blipFill>
        <p:spPr>
          <a:xfrm>
            <a:off x="5327943" y="4518736"/>
            <a:ext cx="3115497" cy="1220385"/>
          </a:xfrm>
          <a:prstGeom prst="rect">
            <a:avLst/>
          </a:prstGeom>
          <a:noFill/>
          <a:ln>
            <a:noFill/>
          </a:ln>
        </p:spPr>
      </p:pic>
      <p:sp>
        <p:nvSpPr>
          <p:cNvPr id="8" name="Textfeld 13"/>
          <p:cNvSpPr txBox="1"/>
          <p:nvPr/>
        </p:nvSpPr>
        <p:spPr>
          <a:xfrm>
            <a:off x="6980566" y="5909620"/>
            <a:ext cx="1107996" cy="215441"/>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FFFFFF"/>
                </a:solidFill>
                <a:uFillTx/>
                <a:latin typeface="Calibri Light" pitchFamily="34"/>
                <a:cs typeface="Calibri Light" pitchFamily="34"/>
              </a:rPr>
              <a:t>©</a:t>
            </a:r>
            <a:r>
              <a:rPr lang="de-DE" sz="800" b="0" i="0" u="none" strike="noStrike" kern="1200" cap="none" spc="0" baseline="0">
                <a:solidFill>
                  <a:srgbClr val="FFFFFF"/>
                </a:solidFill>
                <a:uFillTx/>
                <a:latin typeface="Calibri"/>
              </a:rPr>
              <a:t> farafina via pixabay</a:t>
            </a:r>
          </a:p>
        </p:txBody>
      </p:sp>
      <p:pic>
        <p:nvPicPr>
          <p:cNvPr id="9" name="Grafik 14"/>
          <p:cNvPicPr>
            <a:picLocks noChangeAspect="1"/>
          </p:cNvPicPr>
          <p:nvPr/>
        </p:nvPicPr>
        <p:blipFill>
          <a:blip r:embed="rId4" cstate="print"/>
          <a:stretch>
            <a:fillRect/>
          </a:stretch>
        </p:blipFill>
        <p:spPr>
          <a:xfrm rot="16937366">
            <a:off x="91532" y="2972807"/>
            <a:ext cx="618033" cy="618033"/>
          </a:xfrm>
          <a:prstGeom prst="rect">
            <a:avLst/>
          </a:prstGeom>
          <a:noFill/>
          <a:ln>
            <a:noFill/>
          </a:ln>
        </p:spPr>
      </p:pic>
      <p:cxnSp>
        <p:nvCxnSpPr>
          <p:cNvPr id="10" name="Straight Connector 3"/>
          <p:cNvCxnSpPr/>
          <p:nvPr/>
        </p:nvCxnSpPr>
        <p:spPr>
          <a:xfrm>
            <a:off x="4572000" y="0"/>
            <a:ext cx="0" cy="6858000"/>
          </a:xfrm>
          <a:prstGeom prst="straightConnector1">
            <a:avLst/>
          </a:prstGeom>
          <a:noFill/>
          <a:ln w="6345">
            <a:solidFill>
              <a:srgbClr val="D9D9D9"/>
            </a:solidFill>
            <a:custDash>
              <a:ds d="100000" sp="100000"/>
            </a:custDash>
            <a:miter/>
          </a:ln>
        </p:spPr>
      </p:cxnSp>
      <p:pic>
        <p:nvPicPr>
          <p:cNvPr id="11" name="Picture 17"/>
          <p:cNvPicPr>
            <a:picLocks noChangeAspect="1"/>
          </p:cNvPicPr>
          <p:nvPr/>
        </p:nvPicPr>
        <p:blipFill>
          <a:blip r:embed="rId5" cstate="print"/>
          <a:srcRect l="50000" t="88367" r="10006" b="5575"/>
          <a:stretch>
            <a:fillRect/>
          </a:stretch>
        </p:blipFill>
        <p:spPr>
          <a:xfrm>
            <a:off x="4804778" y="6295561"/>
            <a:ext cx="4161836" cy="338556"/>
          </a:xfrm>
          <a:prstGeom prst="rect">
            <a:avLst/>
          </a:prstGeom>
          <a:noFill/>
          <a:ln>
            <a:noFill/>
          </a:ln>
        </p:spPr>
      </p:pic>
      <p:pic>
        <p:nvPicPr>
          <p:cNvPr id="12" name="Grafik 9"/>
          <p:cNvPicPr>
            <a:picLocks noChangeAspect="1"/>
          </p:cNvPicPr>
          <p:nvPr/>
        </p:nvPicPr>
        <p:blipFill>
          <a:blip r:embed="rId6" cstate="print"/>
          <a:stretch>
            <a:fillRect/>
          </a:stretch>
        </p:blipFill>
        <p:spPr>
          <a:xfrm>
            <a:off x="400315" y="6282321"/>
            <a:ext cx="1900525" cy="316757"/>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Design">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Three4Climate_PPT%20Template</Template>
  <TotalTime>378</TotalTime>
  <Words>367</Words>
  <Application>Microsoft Office PowerPoint</Application>
  <PresentationFormat>Diaprojekcija na zaslonu (4:3)</PresentationFormat>
  <Paragraphs>59</Paragraphs>
  <Slides>2</Slides>
  <Notes>0</Notes>
  <HiddenSlides>0</HiddenSlides>
  <MMClips>0</MMClips>
  <ScaleCrop>false</ScaleCrop>
  <HeadingPairs>
    <vt:vector size="4" baseType="variant">
      <vt:variant>
        <vt:lpstr>Tema</vt:lpstr>
      </vt:variant>
      <vt:variant>
        <vt:i4>1</vt:i4>
      </vt:variant>
      <vt:variant>
        <vt:lpstr>Naslovi diapozitivov</vt:lpstr>
      </vt:variant>
      <vt:variant>
        <vt:i4>2</vt:i4>
      </vt:variant>
    </vt:vector>
  </HeadingPairs>
  <TitlesOfParts>
    <vt:vector size="3" baseType="lpstr">
      <vt:lpstr>Office Design</vt:lpstr>
      <vt:lpstr>Diapozitiv 1</vt:lpstr>
      <vt:lpstr>Diapozitiv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Muriel Neugebauer</dc:creator>
  <cp:lastModifiedBy>win</cp:lastModifiedBy>
  <cp:revision>65</cp:revision>
  <cp:lastPrinted>2018-09-20T15:29:02Z</cp:lastPrinted>
  <dcterms:created xsi:type="dcterms:W3CDTF">2020-08-19T08:43:45Z</dcterms:created>
  <dcterms:modified xsi:type="dcterms:W3CDTF">2020-11-02T10:00:48Z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0x0101007D87F8DCDABED244BEC2BB6563B755D2</vt:lpwstr>
  </property>
  <property fmtid="{D5CDD505-2E9C-101B-9397-08002B2CF9AE}" pid="3" name="AuthorIds_UIVersion_1">
    <vt:lpwstr>218,498</vt:lpwstr>
  </property>
  <property fmtid="{D5CDD505-2E9C-101B-9397-08002B2CF9AE}" pid="4" name="Order">
    <vt:r8>692500</vt:r8>
  </property>
</Properties>
</file>