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523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431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298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159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740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009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2789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328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02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816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20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478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159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72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427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599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269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A4AD5B-DDDC-454D-AFA6-CC8C4AF247BC}" type="datetimeFigureOut">
              <a:rPr lang="sl-SI" smtClean="0"/>
              <a:t>1.2.2021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A680D71-18C5-405E-861C-40B02FF218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945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0EE1C8-6F2D-41C6-BAFD-45D86F30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DIJAŠKA SKUPNOST III. GIMNAZIJE MARIBOR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6B7733-817D-4A10-893D-5C82AC0A30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2400" dirty="0"/>
              <a:t>PROJEKTI</a:t>
            </a:r>
          </a:p>
          <a:p>
            <a:r>
              <a:rPr lang="sl-SI" sz="2400" dirty="0"/>
              <a:t>MESEČNA SREČANJA S PREDSTAVNIKI RAZREDOV</a:t>
            </a:r>
          </a:p>
          <a:p>
            <a:r>
              <a:rPr lang="sl-SI" sz="2400" dirty="0"/>
              <a:t>AKTIVNI ČLANI DOS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B84069D-0E91-484D-A080-83B2E0AB4E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PRIVOŠČI SI JABOLKO</a:t>
            </a:r>
          </a:p>
          <a:p>
            <a:r>
              <a:rPr lang="sl-SI" sz="2400" dirty="0"/>
              <a:t>MEDVRSTNIŠKA POMOČ</a:t>
            </a:r>
          </a:p>
          <a:p>
            <a:r>
              <a:rPr lang="sl-SI" sz="2400" dirty="0"/>
              <a:t>PROSTOVOLJSTVO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2F37CD0-3383-4BD9-A9D2-2A3C11F3D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2" y="4088674"/>
            <a:ext cx="4258491" cy="27693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E06F145-FEEC-477D-A217-CE6F1CA4A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8" y="4402183"/>
            <a:ext cx="5168536" cy="28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9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</TotalTime>
  <Words>21</Words>
  <Application>Microsoft Office PowerPoint</Application>
  <PresentationFormat>Širokozaslonsko</PresentationFormat>
  <Paragraphs>7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Naelektrena sejna soba</vt:lpstr>
      <vt:lpstr>DIJAŠKA SKUPNOST III. GIMNAZIJE MARIBOR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DIJAŠKA SKUPNOST III. GIMNAZIJE MARIBOR</dc:title>
  <dc:creator>Win7 64</dc:creator>
  <cp:lastModifiedBy>Win7 64</cp:lastModifiedBy>
  <cp:revision>10</cp:revision>
  <dcterms:created xsi:type="dcterms:W3CDTF">2021-02-01T16:08:29Z</dcterms:created>
  <dcterms:modified xsi:type="dcterms:W3CDTF">2021-02-01T17:23:11Z</dcterms:modified>
</cp:coreProperties>
</file>